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256" r:id="rId2"/>
    <p:sldId id="257" r:id="rId3"/>
    <p:sldId id="259" r:id="rId4"/>
    <p:sldId id="261" r:id="rId5"/>
    <p:sldId id="266" r:id="rId6"/>
    <p:sldId id="267" r:id="rId7"/>
    <p:sldId id="264" r:id="rId8"/>
    <p:sldId id="268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437" autoAdjust="0"/>
  </p:normalViewPr>
  <p:slideViewPr>
    <p:cSldViewPr>
      <p:cViewPr>
        <p:scale>
          <a:sx n="66" d="100"/>
          <a:sy n="66" d="100"/>
        </p:scale>
        <p:origin x="-10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195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1801D0-824E-48BD-8227-F4708F143D0D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865E23-EA0F-400D-B05B-B38AD674B081}">
      <dgm:prSet phldrT="[Текст]" custT="1"/>
      <dgm:spPr/>
      <dgm:t>
        <a:bodyPr/>
        <a:lstStyle/>
        <a:p>
          <a:r>
            <a:rPr lang="ru-RU" sz="1200" dirty="0"/>
            <a:t>Читатель делает </a:t>
          </a:r>
          <a:r>
            <a:rPr lang="ru-RU" sz="1100" dirty="0"/>
            <a:t>запрос</a:t>
          </a:r>
          <a:r>
            <a:rPr lang="ru-RU" sz="1200" dirty="0"/>
            <a:t> </a:t>
          </a:r>
        </a:p>
        <a:p>
          <a:r>
            <a:rPr lang="ru-RU" sz="1200" dirty="0"/>
            <a:t>10 с. – 10 мин.</a:t>
          </a:r>
        </a:p>
      </dgm:t>
    </dgm:pt>
    <dgm:pt modelId="{90A071F3-5071-488A-BB6B-23951723CE74}" type="parTrans" cxnId="{EE19A793-E853-48BC-BD0E-2F577AE1C257}">
      <dgm:prSet/>
      <dgm:spPr/>
      <dgm:t>
        <a:bodyPr/>
        <a:lstStyle/>
        <a:p>
          <a:endParaRPr lang="ru-RU"/>
        </a:p>
      </dgm:t>
    </dgm:pt>
    <dgm:pt modelId="{6DAA44BC-A2B2-47F6-91FD-28CA30D28024}" type="sibTrans" cxnId="{EE19A793-E853-48BC-BD0E-2F577AE1C257}">
      <dgm:prSet/>
      <dgm:spPr/>
      <dgm:t>
        <a:bodyPr/>
        <a:lstStyle/>
        <a:p>
          <a:endParaRPr lang="ru-RU"/>
        </a:p>
      </dgm:t>
    </dgm:pt>
    <dgm:pt modelId="{A575FE95-DF5F-49F4-8DA9-CCD1C1953E4C}">
      <dgm:prSet phldrT="[Текст]" custT="1"/>
      <dgm:spPr/>
      <dgm:t>
        <a:bodyPr/>
        <a:lstStyle/>
        <a:p>
          <a:r>
            <a:rPr lang="ru-RU" sz="900" b="1" dirty="0"/>
            <a:t>Сразу много посетителей</a:t>
          </a:r>
        </a:p>
      </dgm:t>
    </dgm:pt>
    <dgm:pt modelId="{517FDCC8-841D-4201-B6C7-3B46DA290126}" type="parTrans" cxnId="{1DD81070-272A-4852-ABD9-02F4E8330172}">
      <dgm:prSet/>
      <dgm:spPr/>
      <dgm:t>
        <a:bodyPr/>
        <a:lstStyle/>
        <a:p>
          <a:endParaRPr lang="ru-RU"/>
        </a:p>
      </dgm:t>
    </dgm:pt>
    <dgm:pt modelId="{0867FAAD-C292-4195-9274-9AC457CADFB0}" type="sibTrans" cxnId="{1DD81070-272A-4852-ABD9-02F4E8330172}">
      <dgm:prSet/>
      <dgm:spPr/>
      <dgm:t>
        <a:bodyPr/>
        <a:lstStyle/>
        <a:p>
          <a:endParaRPr lang="ru-RU"/>
        </a:p>
      </dgm:t>
    </dgm:pt>
    <dgm:pt modelId="{2E719167-D49B-484A-9C6A-B1D5B8A625BC}">
      <dgm:prSet phldrT="[Текст]" custT="1"/>
      <dgm:spPr/>
      <dgm:t>
        <a:bodyPr/>
        <a:lstStyle/>
        <a:p>
          <a:r>
            <a:rPr lang="ru-RU" sz="900" b="1" dirty="0"/>
            <a:t>Не помнит автора</a:t>
          </a:r>
        </a:p>
      </dgm:t>
    </dgm:pt>
    <dgm:pt modelId="{719CB383-CD61-4437-9639-749B3CD0B006}" type="parTrans" cxnId="{9D2D6D84-15F8-43F0-9D1F-0632D74CD9F1}">
      <dgm:prSet/>
      <dgm:spPr/>
      <dgm:t>
        <a:bodyPr/>
        <a:lstStyle/>
        <a:p>
          <a:endParaRPr lang="ru-RU"/>
        </a:p>
      </dgm:t>
    </dgm:pt>
    <dgm:pt modelId="{3228911C-ECCA-4A65-9E74-88182E06C121}" type="sibTrans" cxnId="{9D2D6D84-15F8-43F0-9D1F-0632D74CD9F1}">
      <dgm:prSet/>
      <dgm:spPr/>
      <dgm:t>
        <a:bodyPr/>
        <a:lstStyle/>
        <a:p>
          <a:endParaRPr lang="ru-RU"/>
        </a:p>
      </dgm:t>
    </dgm:pt>
    <dgm:pt modelId="{8B4B39ED-5AB0-4634-BB7B-38DDBF84A812}">
      <dgm:prSet phldrT="[Текст]" custT="1"/>
      <dgm:spPr/>
      <dgm:t>
        <a:bodyPr/>
        <a:lstStyle/>
        <a:p>
          <a:r>
            <a:rPr lang="ru-RU" sz="900" b="1" dirty="0"/>
            <a:t>Читатель - первоклассник</a:t>
          </a:r>
        </a:p>
      </dgm:t>
    </dgm:pt>
    <dgm:pt modelId="{076FFE27-F78B-4714-B9E7-3C9CF2BDA56E}" type="parTrans" cxnId="{AD29F067-BEA8-4BEE-9CB5-3E82C06A5BF1}">
      <dgm:prSet/>
      <dgm:spPr/>
      <dgm:t>
        <a:bodyPr/>
        <a:lstStyle/>
        <a:p>
          <a:endParaRPr lang="ru-RU"/>
        </a:p>
      </dgm:t>
    </dgm:pt>
    <dgm:pt modelId="{114AA451-DB1E-4E78-9FCE-8697B323ECF9}" type="sibTrans" cxnId="{AD29F067-BEA8-4BEE-9CB5-3E82C06A5BF1}">
      <dgm:prSet/>
      <dgm:spPr/>
      <dgm:t>
        <a:bodyPr/>
        <a:lstStyle/>
        <a:p>
          <a:endParaRPr lang="ru-RU"/>
        </a:p>
      </dgm:t>
    </dgm:pt>
    <dgm:pt modelId="{6CE4BDF5-275D-4F65-8395-BE495505933F}">
      <dgm:prSet phldrT="[Текст]" custT="1"/>
      <dgm:spPr/>
      <dgm:t>
        <a:bodyPr/>
        <a:lstStyle/>
        <a:p>
          <a:r>
            <a:rPr lang="ru-RU" sz="1100" dirty="0"/>
            <a:t>Библиотекарь ищет запрашиваемую книгу, информацию</a:t>
          </a:r>
        </a:p>
        <a:p>
          <a:r>
            <a:rPr lang="ru-RU" sz="1100" dirty="0"/>
            <a:t> 2 мин. - 6 мин.</a:t>
          </a:r>
        </a:p>
      </dgm:t>
    </dgm:pt>
    <dgm:pt modelId="{AB30BECD-1586-42F7-8FA2-D0D52C663028}" type="parTrans" cxnId="{97ECA7B0-2E22-4238-BC7A-40B572C932F7}">
      <dgm:prSet/>
      <dgm:spPr/>
      <dgm:t>
        <a:bodyPr/>
        <a:lstStyle/>
        <a:p>
          <a:endParaRPr lang="ru-RU"/>
        </a:p>
      </dgm:t>
    </dgm:pt>
    <dgm:pt modelId="{B5B653F6-EA0C-4ED0-AC90-5F4066B7A9E2}" type="sibTrans" cxnId="{97ECA7B0-2E22-4238-BC7A-40B572C932F7}">
      <dgm:prSet/>
      <dgm:spPr/>
      <dgm:t>
        <a:bodyPr/>
        <a:lstStyle/>
        <a:p>
          <a:endParaRPr lang="ru-RU"/>
        </a:p>
      </dgm:t>
    </dgm:pt>
    <dgm:pt modelId="{C6D80AD2-995A-4A3B-BD5D-1773404803AA}">
      <dgm:prSet phldrT="[Текст]" custT="1"/>
      <dgm:spPr/>
      <dgm:t>
        <a:bodyPr/>
        <a:lstStyle/>
        <a:p>
          <a:r>
            <a:rPr lang="ru-RU" sz="900" b="1" dirty="0"/>
            <a:t>Библиотекарь очень много двигается по библиотечно-информационному центру в поиске  книги</a:t>
          </a:r>
        </a:p>
      </dgm:t>
    </dgm:pt>
    <dgm:pt modelId="{83FF1B57-3F3F-4EEA-B0EC-268C20FF82D5}" type="parTrans" cxnId="{37A7039D-2424-4F65-8F86-1095E85F5D8B}">
      <dgm:prSet/>
      <dgm:spPr/>
      <dgm:t>
        <a:bodyPr/>
        <a:lstStyle/>
        <a:p>
          <a:endParaRPr lang="ru-RU" sz="1200"/>
        </a:p>
      </dgm:t>
    </dgm:pt>
    <dgm:pt modelId="{0C7E4A0A-AB3D-4BB2-9297-477A52E7CD35}" type="sibTrans" cxnId="{37A7039D-2424-4F65-8F86-1095E85F5D8B}">
      <dgm:prSet/>
      <dgm:spPr/>
      <dgm:t>
        <a:bodyPr/>
        <a:lstStyle/>
        <a:p>
          <a:endParaRPr lang="ru-RU"/>
        </a:p>
      </dgm:t>
    </dgm:pt>
    <dgm:pt modelId="{F02532A2-65A2-4DF2-821A-B6EFAEEABBEA}">
      <dgm:prSet phldrT="[Текст]" custT="1"/>
      <dgm:spPr/>
      <dgm:t>
        <a:bodyPr/>
        <a:lstStyle/>
        <a:p>
          <a:r>
            <a:rPr lang="ru-RU" sz="900" b="1" dirty="0"/>
            <a:t>Библиотекарь</a:t>
          </a:r>
          <a:r>
            <a:rPr lang="ru-RU" sz="1200" b="1" dirty="0"/>
            <a:t> </a:t>
          </a:r>
          <a:r>
            <a:rPr lang="ru-RU" sz="900" b="1" dirty="0"/>
            <a:t>долго ищет запрашиваемую книгу, информацию</a:t>
          </a:r>
        </a:p>
      </dgm:t>
    </dgm:pt>
    <dgm:pt modelId="{2B20394A-9C94-4974-A6D3-A6E6751481B4}" type="parTrans" cxnId="{925E3FFD-0D7A-4B57-BE93-CF1FDD2C8B5E}">
      <dgm:prSet/>
      <dgm:spPr/>
      <dgm:t>
        <a:bodyPr/>
        <a:lstStyle/>
        <a:p>
          <a:endParaRPr lang="ru-RU" sz="1200"/>
        </a:p>
      </dgm:t>
    </dgm:pt>
    <dgm:pt modelId="{DCA9E491-A947-4D02-AE1E-AD1C45181705}" type="sibTrans" cxnId="{925E3FFD-0D7A-4B57-BE93-CF1FDD2C8B5E}">
      <dgm:prSet/>
      <dgm:spPr/>
      <dgm:t>
        <a:bodyPr/>
        <a:lstStyle/>
        <a:p>
          <a:endParaRPr lang="ru-RU"/>
        </a:p>
      </dgm:t>
    </dgm:pt>
    <dgm:pt modelId="{512BF9FA-48C0-4498-94C6-3B2B1FF4DE0E}">
      <dgm:prSet phldrT="[Текст]" custT="1"/>
      <dgm:spPr/>
      <dgm:t>
        <a:bodyPr/>
        <a:lstStyle/>
        <a:p>
          <a:r>
            <a:rPr lang="ru-RU" sz="900" b="1" dirty="0"/>
            <a:t>Запрашиваемый текст может находится в сборнике</a:t>
          </a:r>
        </a:p>
      </dgm:t>
    </dgm:pt>
    <dgm:pt modelId="{5884F7D9-1FC5-43F3-8C1A-ECCF0DD6F0F1}" type="parTrans" cxnId="{8DD7A7D9-B5F7-4090-852A-610614DCBFD1}">
      <dgm:prSet/>
      <dgm:spPr/>
      <dgm:t>
        <a:bodyPr/>
        <a:lstStyle/>
        <a:p>
          <a:endParaRPr lang="ru-RU" sz="1200"/>
        </a:p>
      </dgm:t>
    </dgm:pt>
    <dgm:pt modelId="{EEB3FFC5-E540-4073-9C23-DAF9D34B887D}" type="sibTrans" cxnId="{8DD7A7D9-B5F7-4090-852A-610614DCBFD1}">
      <dgm:prSet/>
      <dgm:spPr/>
      <dgm:t>
        <a:bodyPr/>
        <a:lstStyle/>
        <a:p>
          <a:endParaRPr lang="ru-RU"/>
        </a:p>
      </dgm:t>
    </dgm:pt>
    <dgm:pt modelId="{84DDECBF-1F8E-4C95-8DFB-629BBEEC00E7}">
      <dgm:prSet phldrT="[Текст]" custT="1"/>
      <dgm:spPr/>
      <dgm:t>
        <a:bodyPr/>
        <a:lstStyle/>
        <a:p>
          <a:r>
            <a:rPr lang="ru-RU" sz="900" b="1" dirty="0"/>
            <a:t>Нужной книги нет в наличии</a:t>
          </a:r>
        </a:p>
      </dgm:t>
    </dgm:pt>
    <dgm:pt modelId="{B745DB49-7095-4197-B988-C6CEB4E4F9A3}" type="parTrans" cxnId="{89133662-CF49-45B6-9C75-62591718A9C0}">
      <dgm:prSet/>
      <dgm:spPr/>
      <dgm:t>
        <a:bodyPr/>
        <a:lstStyle/>
        <a:p>
          <a:endParaRPr lang="ru-RU" sz="1200"/>
        </a:p>
      </dgm:t>
    </dgm:pt>
    <dgm:pt modelId="{E9D84922-C2FD-4807-8770-17B0FA2B84E1}" type="sibTrans" cxnId="{89133662-CF49-45B6-9C75-62591718A9C0}">
      <dgm:prSet/>
      <dgm:spPr/>
      <dgm:t>
        <a:bodyPr/>
        <a:lstStyle/>
        <a:p>
          <a:endParaRPr lang="ru-RU"/>
        </a:p>
      </dgm:t>
    </dgm:pt>
    <dgm:pt modelId="{C08139B9-F91A-4804-8E4F-D1A092A9B02F}">
      <dgm:prSet phldrT="[Текст]" custT="1"/>
      <dgm:spPr/>
      <dgm:t>
        <a:bodyPr/>
        <a:lstStyle/>
        <a:p>
          <a:r>
            <a:rPr lang="ru-RU" sz="1100" dirty="0"/>
            <a:t>Библиотекарь ищет формуляр и делает запись</a:t>
          </a:r>
        </a:p>
        <a:p>
          <a:r>
            <a:rPr lang="ru-RU" sz="1100" dirty="0"/>
            <a:t> 1 мин. – 2 мин.</a:t>
          </a:r>
        </a:p>
      </dgm:t>
    </dgm:pt>
    <dgm:pt modelId="{BE1A799F-1468-42C5-8AA2-63949384AB2B}" type="parTrans" cxnId="{02726480-96C9-45A1-82AB-749E3CC78BF2}">
      <dgm:prSet/>
      <dgm:spPr/>
      <dgm:t>
        <a:bodyPr/>
        <a:lstStyle/>
        <a:p>
          <a:endParaRPr lang="ru-RU"/>
        </a:p>
      </dgm:t>
    </dgm:pt>
    <dgm:pt modelId="{36A21A8C-264F-488F-BC42-F6E0A30DCD96}" type="sibTrans" cxnId="{02726480-96C9-45A1-82AB-749E3CC78BF2}">
      <dgm:prSet/>
      <dgm:spPr/>
      <dgm:t>
        <a:bodyPr/>
        <a:lstStyle/>
        <a:p>
          <a:endParaRPr lang="ru-RU"/>
        </a:p>
      </dgm:t>
    </dgm:pt>
    <dgm:pt modelId="{24C96070-153C-4F36-B565-E550FBC5B7AC}">
      <dgm:prSet phldrT="[Текст]" custT="1"/>
      <dgm:spPr/>
      <dgm:t>
        <a:bodyPr/>
        <a:lstStyle/>
        <a:p>
          <a:r>
            <a:rPr lang="ru-RU" sz="900" b="1" dirty="0"/>
            <a:t>Библиотекарь долго заполняет формуляр</a:t>
          </a:r>
        </a:p>
      </dgm:t>
    </dgm:pt>
    <dgm:pt modelId="{AC0B2EC0-D056-45CF-82E2-3FC9A1938848}" type="parTrans" cxnId="{C4FD3FC6-EEFB-4ACD-BACF-194546A92DBE}">
      <dgm:prSet/>
      <dgm:spPr/>
      <dgm:t>
        <a:bodyPr/>
        <a:lstStyle/>
        <a:p>
          <a:endParaRPr lang="ru-RU" sz="1200"/>
        </a:p>
      </dgm:t>
    </dgm:pt>
    <dgm:pt modelId="{15965C10-CB04-4C54-AF86-B27737FDA514}" type="sibTrans" cxnId="{C4FD3FC6-EEFB-4ACD-BACF-194546A92DBE}">
      <dgm:prSet/>
      <dgm:spPr/>
      <dgm:t>
        <a:bodyPr/>
        <a:lstStyle/>
        <a:p>
          <a:endParaRPr lang="ru-RU"/>
        </a:p>
      </dgm:t>
    </dgm:pt>
    <dgm:pt modelId="{8B95C79B-D4FC-40C3-B9CA-78E035E48704}">
      <dgm:prSet phldrT="[Текст]" custT="1"/>
      <dgm:spPr/>
      <dgm:t>
        <a:bodyPr/>
        <a:lstStyle/>
        <a:p>
          <a:r>
            <a:rPr lang="ru-RU" sz="900" b="1" dirty="0"/>
            <a:t>Ушел без книги, запрашиваемой информации</a:t>
          </a:r>
        </a:p>
      </dgm:t>
    </dgm:pt>
    <dgm:pt modelId="{7A62F110-A726-49E7-A94F-CDBFB5E61E72}" type="parTrans" cxnId="{D3E972AE-8ACA-49E1-BAFF-B737A29D3B65}">
      <dgm:prSet/>
      <dgm:spPr/>
      <dgm:t>
        <a:bodyPr/>
        <a:lstStyle/>
        <a:p>
          <a:endParaRPr lang="ru-RU" sz="1200"/>
        </a:p>
      </dgm:t>
    </dgm:pt>
    <dgm:pt modelId="{D5FA4904-6189-4461-978B-8ED9CF141271}" type="sibTrans" cxnId="{D3E972AE-8ACA-49E1-BAFF-B737A29D3B65}">
      <dgm:prSet/>
      <dgm:spPr/>
      <dgm:t>
        <a:bodyPr/>
        <a:lstStyle/>
        <a:p>
          <a:endParaRPr lang="ru-RU"/>
        </a:p>
      </dgm:t>
    </dgm:pt>
    <dgm:pt modelId="{B742B246-44BE-42CD-BA40-C80BEFC425E7}">
      <dgm:prSet phldrT="[Текст]"/>
      <dgm:spPr/>
      <dgm:t>
        <a:bodyPr/>
        <a:lstStyle/>
        <a:p>
          <a:r>
            <a:rPr lang="ru-RU" b="1" dirty="0"/>
            <a:t>Большая очередь</a:t>
          </a:r>
        </a:p>
      </dgm:t>
    </dgm:pt>
    <dgm:pt modelId="{68794055-C957-4463-A0E9-602A12E8DF5F}" type="parTrans" cxnId="{35B45D2D-3EB6-4A7A-BB94-AAA02E79DBEA}">
      <dgm:prSet/>
      <dgm:spPr/>
      <dgm:t>
        <a:bodyPr/>
        <a:lstStyle/>
        <a:p>
          <a:endParaRPr lang="ru-RU"/>
        </a:p>
      </dgm:t>
    </dgm:pt>
    <dgm:pt modelId="{44BE68E7-1BB6-4C62-BAB8-326E233D85F2}" type="sibTrans" cxnId="{35B45D2D-3EB6-4A7A-BB94-AAA02E79DBEA}">
      <dgm:prSet/>
      <dgm:spPr/>
      <dgm:t>
        <a:bodyPr/>
        <a:lstStyle/>
        <a:p>
          <a:endParaRPr lang="ru-RU"/>
        </a:p>
      </dgm:t>
    </dgm:pt>
    <dgm:pt modelId="{A7DA9BCE-E44D-40A5-AD33-FB061F40C460}">
      <dgm:prSet phldrT="[Текст]"/>
      <dgm:spPr/>
      <dgm:t>
        <a:bodyPr/>
        <a:lstStyle/>
        <a:p>
          <a:r>
            <a:rPr lang="ru-RU" b="1" dirty="0"/>
            <a:t>Длительный процесс обслуживания (закончилась перемена)</a:t>
          </a:r>
        </a:p>
      </dgm:t>
    </dgm:pt>
    <dgm:pt modelId="{33FE12BA-F90B-4DCC-A218-7BA80F468A4E}" type="parTrans" cxnId="{3B5F221E-A541-43DF-B0FF-F722417DF8D0}">
      <dgm:prSet/>
      <dgm:spPr/>
      <dgm:t>
        <a:bodyPr/>
        <a:lstStyle/>
        <a:p>
          <a:endParaRPr lang="ru-RU"/>
        </a:p>
      </dgm:t>
    </dgm:pt>
    <dgm:pt modelId="{DDEAF1B8-9E2B-4FEE-869A-B3635B405B3A}" type="sibTrans" cxnId="{3B5F221E-A541-43DF-B0FF-F722417DF8D0}">
      <dgm:prSet/>
      <dgm:spPr/>
      <dgm:t>
        <a:bodyPr/>
        <a:lstStyle/>
        <a:p>
          <a:endParaRPr lang="ru-RU"/>
        </a:p>
      </dgm:t>
    </dgm:pt>
    <dgm:pt modelId="{4E4D8AD2-F3C3-48A4-B356-D5D428260FF9}">
      <dgm:prSet phldrT="[Текст]" custT="1"/>
      <dgm:spPr/>
      <dgm:t>
        <a:bodyPr/>
        <a:lstStyle/>
        <a:p>
          <a:r>
            <a:rPr lang="ru-RU" sz="1100" dirty="0"/>
            <a:t>Читатель получает запрашиваемую книгу, информацию</a:t>
          </a:r>
        </a:p>
      </dgm:t>
    </dgm:pt>
    <dgm:pt modelId="{F66C8A5F-F3AF-4960-A54F-29661D888CCE}" type="sibTrans" cxnId="{5FFFAE27-B33D-4D8B-8C4B-EA9D656B6DA9}">
      <dgm:prSet/>
      <dgm:spPr/>
      <dgm:t>
        <a:bodyPr/>
        <a:lstStyle/>
        <a:p>
          <a:endParaRPr lang="ru-RU"/>
        </a:p>
      </dgm:t>
    </dgm:pt>
    <dgm:pt modelId="{CB7145DF-4294-49DA-BF59-EE9C6D2A460F}" type="parTrans" cxnId="{5FFFAE27-B33D-4D8B-8C4B-EA9D656B6DA9}">
      <dgm:prSet/>
      <dgm:spPr/>
      <dgm:t>
        <a:bodyPr/>
        <a:lstStyle/>
        <a:p>
          <a:endParaRPr lang="ru-RU"/>
        </a:p>
      </dgm:t>
    </dgm:pt>
    <dgm:pt modelId="{ECE8A96B-98C9-4BD6-8AE8-EB79E7F43102}">
      <dgm:prSet phldrT="[Текст]" custT="1"/>
      <dgm:spPr/>
      <dgm:t>
        <a:bodyPr/>
        <a:lstStyle/>
        <a:p>
          <a:r>
            <a:rPr lang="ru-RU" sz="1100" dirty="0"/>
            <a:t>Читатель ушел без книги, запрашиваемой информации</a:t>
          </a:r>
        </a:p>
      </dgm:t>
    </dgm:pt>
    <dgm:pt modelId="{6F747AD5-4510-4AB9-9000-72E555BFE23A}" type="sibTrans" cxnId="{D01936E9-A8A4-447D-93BD-2470F3FA09E5}">
      <dgm:prSet/>
      <dgm:spPr/>
      <dgm:t>
        <a:bodyPr/>
        <a:lstStyle/>
        <a:p>
          <a:endParaRPr lang="ru-RU"/>
        </a:p>
      </dgm:t>
    </dgm:pt>
    <dgm:pt modelId="{53B3DE90-B223-4845-B839-54BE6C350457}" type="parTrans" cxnId="{D01936E9-A8A4-447D-93BD-2470F3FA09E5}">
      <dgm:prSet/>
      <dgm:spPr/>
      <dgm:t>
        <a:bodyPr/>
        <a:lstStyle/>
        <a:p>
          <a:endParaRPr lang="ru-RU"/>
        </a:p>
      </dgm:t>
    </dgm:pt>
    <dgm:pt modelId="{17BD64D6-C2AF-43B3-A36E-7D80A704689A}" type="pres">
      <dgm:prSet presAssocID="{DA1801D0-824E-48BD-8227-F4708F143D0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F63CCCC-DED3-4669-8517-02F40EA95A26}" type="pres">
      <dgm:prSet presAssocID="{2F865E23-EA0F-400D-B05B-B38AD674B081}" presName="root" presStyleCnt="0"/>
      <dgm:spPr/>
    </dgm:pt>
    <dgm:pt modelId="{FE72CA73-837A-4C5A-8B5A-22DF0531C8C3}" type="pres">
      <dgm:prSet presAssocID="{2F865E23-EA0F-400D-B05B-B38AD674B081}" presName="rootComposite" presStyleCnt="0"/>
      <dgm:spPr/>
    </dgm:pt>
    <dgm:pt modelId="{4A19AD88-D1A1-448D-A963-674E4293517F}" type="pres">
      <dgm:prSet presAssocID="{2F865E23-EA0F-400D-B05B-B38AD674B081}" presName="rootText" presStyleLbl="node1" presStyleIdx="0" presStyleCnt="5"/>
      <dgm:spPr/>
      <dgm:t>
        <a:bodyPr/>
        <a:lstStyle/>
        <a:p>
          <a:endParaRPr lang="ru-RU"/>
        </a:p>
      </dgm:t>
    </dgm:pt>
    <dgm:pt modelId="{D8BCF872-B7AF-416F-8E67-411E34613782}" type="pres">
      <dgm:prSet presAssocID="{2F865E23-EA0F-400D-B05B-B38AD674B081}" presName="rootConnector" presStyleLbl="node1" presStyleIdx="0" presStyleCnt="5"/>
      <dgm:spPr/>
      <dgm:t>
        <a:bodyPr/>
        <a:lstStyle/>
        <a:p>
          <a:endParaRPr lang="ru-RU"/>
        </a:p>
      </dgm:t>
    </dgm:pt>
    <dgm:pt modelId="{72BB41AE-5B04-4FA1-B087-E8E9862B19A9}" type="pres">
      <dgm:prSet presAssocID="{2F865E23-EA0F-400D-B05B-B38AD674B081}" presName="childShape" presStyleCnt="0"/>
      <dgm:spPr/>
    </dgm:pt>
    <dgm:pt modelId="{BFF48D2F-807E-4EFF-A6A5-2B83247596C8}" type="pres">
      <dgm:prSet presAssocID="{517FDCC8-841D-4201-B6C7-3B46DA290126}" presName="Name13" presStyleLbl="parChTrans1D2" presStyleIdx="0" presStyleCnt="11"/>
      <dgm:spPr/>
      <dgm:t>
        <a:bodyPr/>
        <a:lstStyle/>
        <a:p>
          <a:endParaRPr lang="ru-RU"/>
        </a:p>
      </dgm:t>
    </dgm:pt>
    <dgm:pt modelId="{1520F1BF-6118-4BE2-8F09-7F07301A5B28}" type="pres">
      <dgm:prSet presAssocID="{A575FE95-DF5F-49F4-8DA9-CCD1C1953E4C}" presName="childText" presStyleLbl="bgAcc1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8A3B65-346E-4EA6-80F7-C76DF9295BBC}" type="pres">
      <dgm:prSet presAssocID="{719CB383-CD61-4437-9639-749B3CD0B006}" presName="Name13" presStyleLbl="parChTrans1D2" presStyleIdx="1" presStyleCnt="11"/>
      <dgm:spPr/>
      <dgm:t>
        <a:bodyPr/>
        <a:lstStyle/>
        <a:p>
          <a:endParaRPr lang="ru-RU"/>
        </a:p>
      </dgm:t>
    </dgm:pt>
    <dgm:pt modelId="{05D4D887-716E-4ACF-A8FC-6EA705D35B96}" type="pres">
      <dgm:prSet presAssocID="{2E719167-D49B-484A-9C6A-B1D5B8A625BC}" presName="childText" presStyleLbl="bgAcc1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4DD830-1D32-4B47-B567-CD59142A0383}" type="pres">
      <dgm:prSet presAssocID="{076FFE27-F78B-4714-B9E7-3C9CF2BDA56E}" presName="Name13" presStyleLbl="parChTrans1D2" presStyleIdx="2" presStyleCnt="11"/>
      <dgm:spPr/>
      <dgm:t>
        <a:bodyPr/>
        <a:lstStyle/>
        <a:p>
          <a:endParaRPr lang="ru-RU"/>
        </a:p>
      </dgm:t>
    </dgm:pt>
    <dgm:pt modelId="{62085C9C-2226-40F6-A2FA-36D31980FC2A}" type="pres">
      <dgm:prSet presAssocID="{8B4B39ED-5AB0-4634-BB7B-38DDBF84A812}" presName="childText" presStyleLbl="bgAcc1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D1456C-3225-4663-95F7-24862A306AA8}" type="pres">
      <dgm:prSet presAssocID="{6CE4BDF5-275D-4F65-8395-BE495505933F}" presName="root" presStyleCnt="0"/>
      <dgm:spPr/>
    </dgm:pt>
    <dgm:pt modelId="{8F804288-4238-460A-95EA-85FAA182ADED}" type="pres">
      <dgm:prSet presAssocID="{6CE4BDF5-275D-4F65-8395-BE495505933F}" presName="rootComposite" presStyleCnt="0"/>
      <dgm:spPr/>
    </dgm:pt>
    <dgm:pt modelId="{343FF8AD-210D-45FC-A18C-1C78B3FF4EF3}" type="pres">
      <dgm:prSet presAssocID="{6CE4BDF5-275D-4F65-8395-BE495505933F}" presName="rootText" presStyleLbl="node1" presStyleIdx="1" presStyleCnt="5"/>
      <dgm:spPr/>
      <dgm:t>
        <a:bodyPr/>
        <a:lstStyle/>
        <a:p>
          <a:endParaRPr lang="ru-RU"/>
        </a:p>
      </dgm:t>
    </dgm:pt>
    <dgm:pt modelId="{9A920770-F270-406B-A025-FB713B9A0C84}" type="pres">
      <dgm:prSet presAssocID="{6CE4BDF5-275D-4F65-8395-BE495505933F}" presName="rootConnector" presStyleLbl="node1" presStyleIdx="1" presStyleCnt="5"/>
      <dgm:spPr/>
      <dgm:t>
        <a:bodyPr/>
        <a:lstStyle/>
        <a:p>
          <a:endParaRPr lang="ru-RU"/>
        </a:p>
      </dgm:t>
    </dgm:pt>
    <dgm:pt modelId="{984B2634-196C-414E-A5CF-4276FA9ED1CB}" type="pres">
      <dgm:prSet presAssocID="{6CE4BDF5-275D-4F65-8395-BE495505933F}" presName="childShape" presStyleCnt="0"/>
      <dgm:spPr/>
    </dgm:pt>
    <dgm:pt modelId="{229AEA09-8136-47C6-B126-73FE67F2765A}" type="pres">
      <dgm:prSet presAssocID="{83FF1B57-3F3F-4EEA-B0EC-268C20FF82D5}" presName="Name13" presStyleLbl="parChTrans1D2" presStyleIdx="3" presStyleCnt="11"/>
      <dgm:spPr/>
      <dgm:t>
        <a:bodyPr/>
        <a:lstStyle/>
        <a:p>
          <a:endParaRPr lang="ru-RU"/>
        </a:p>
      </dgm:t>
    </dgm:pt>
    <dgm:pt modelId="{433D0CA1-7EC4-486B-BBBC-3F7A5AA1726E}" type="pres">
      <dgm:prSet presAssocID="{C6D80AD2-995A-4A3B-BD5D-1773404803AA}" presName="childText" presStyleLbl="bgAcc1" presStyleIdx="3" presStyleCnt="11" custScaleY="123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6DB0F-06DC-46FB-9B4D-BDA005904361}" type="pres">
      <dgm:prSet presAssocID="{2B20394A-9C94-4974-A6D3-A6E6751481B4}" presName="Name13" presStyleLbl="parChTrans1D2" presStyleIdx="4" presStyleCnt="11"/>
      <dgm:spPr/>
      <dgm:t>
        <a:bodyPr/>
        <a:lstStyle/>
        <a:p>
          <a:endParaRPr lang="ru-RU"/>
        </a:p>
      </dgm:t>
    </dgm:pt>
    <dgm:pt modelId="{E7181CC2-E578-4A3F-B189-744C7675B5DE}" type="pres">
      <dgm:prSet presAssocID="{F02532A2-65A2-4DF2-821A-B6EFAEEABBEA}" presName="childText" presStyleLbl="bgAcc1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AF33F3-FF35-410F-AC83-E52081A8545F}" type="pres">
      <dgm:prSet presAssocID="{5884F7D9-1FC5-43F3-8C1A-ECCF0DD6F0F1}" presName="Name13" presStyleLbl="parChTrans1D2" presStyleIdx="5" presStyleCnt="11"/>
      <dgm:spPr/>
      <dgm:t>
        <a:bodyPr/>
        <a:lstStyle/>
        <a:p>
          <a:endParaRPr lang="ru-RU"/>
        </a:p>
      </dgm:t>
    </dgm:pt>
    <dgm:pt modelId="{C016A4F8-50E1-4E18-8E1F-42A40A6F4999}" type="pres">
      <dgm:prSet presAssocID="{512BF9FA-48C0-4498-94C6-3B2B1FF4DE0E}" presName="childText" presStyleLbl="bgAcc1" presStyleIdx="5" presStyleCnt="11" custLinFactNeighborX="-1238" custLinFactNeighborY="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8470D5-175F-46EF-9B72-F9FCEBE0AAD5}" type="pres">
      <dgm:prSet presAssocID="{B745DB49-7095-4197-B988-C6CEB4E4F9A3}" presName="Name13" presStyleLbl="parChTrans1D2" presStyleIdx="6" presStyleCnt="11"/>
      <dgm:spPr/>
      <dgm:t>
        <a:bodyPr/>
        <a:lstStyle/>
        <a:p>
          <a:endParaRPr lang="ru-RU"/>
        </a:p>
      </dgm:t>
    </dgm:pt>
    <dgm:pt modelId="{3F74C877-762B-4AB4-8780-7A17F45FBF1C}" type="pres">
      <dgm:prSet presAssocID="{84DDECBF-1F8E-4C95-8DFB-629BBEEC00E7}" presName="childText" presStyleLbl="bgAcc1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8F3B7E-2CC5-45BA-8AE0-EEF5C70E755C}" type="pres">
      <dgm:prSet presAssocID="{C08139B9-F91A-4804-8E4F-D1A092A9B02F}" presName="root" presStyleCnt="0"/>
      <dgm:spPr/>
    </dgm:pt>
    <dgm:pt modelId="{80FB9383-44B2-497C-9BF6-62B8055DDFD4}" type="pres">
      <dgm:prSet presAssocID="{C08139B9-F91A-4804-8E4F-D1A092A9B02F}" presName="rootComposite" presStyleCnt="0"/>
      <dgm:spPr/>
    </dgm:pt>
    <dgm:pt modelId="{A602C6C4-890B-44EC-9BEB-BAEC2BF1E617}" type="pres">
      <dgm:prSet presAssocID="{C08139B9-F91A-4804-8E4F-D1A092A9B02F}" presName="rootText" presStyleLbl="node1" presStyleIdx="2" presStyleCnt="5"/>
      <dgm:spPr/>
      <dgm:t>
        <a:bodyPr/>
        <a:lstStyle/>
        <a:p>
          <a:endParaRPr lang="ru-RU"/>
        </a:p>
      </dgm:t>
    </dgm:pt>
    <dgm:pt modelId="{E2B91ADB-9561-44BF-80ED-A1700568ABC8}" type="pres">
      <dgm:prSet presAssocID="{C08139B9-F91A-4804-8E4F-D1A092A9B02F}" presName="rootConnector" presStyleLbl="node1" presStyleIdx="2" presStyleCnt="5"/>
      <dgm:spPr/>
      <dgm:t>
        <a:bodyPr/>
        <a:lstStyle/>
        <a:p>
          <a:endParaRPr lang="ru-RU"/>
        </a:p>
      </dgm:t>
    </dgm:pt>
    <dgm:pt modelId="{F3D0369D-7871-4702-A0B7-82C32DF49BA8}" type="pres">
      <dgm:prSet presAssocID="{C08139B9-F91A-4804-8E4F-D1A092A9B02F}" presName="childShape" presStyleCnt="0"/>
      <dgm:spPr/>
    </dgm:pt>
    <dgm:pt modelId="{C66532FE-97E1-4475-B308-FE7CB12B7FE3}" type="pres">
      <dgm:prSet presAssocID="{AC0B2EC0-D056-45CF-82E2-3FC9A1938848}" presName="Name13" presStyleLbl="parChTrans1D2" presStyleIdx="7" presStyleCnt="11"/>
      <dgm:spPr/>
      <dgm:t>
        <a:bodyPr/>
        <a:lstStyle/>
        <a:p>
          <a:endParaRPr lang="ru-RU"/>
        </a:p>
      </dgm:t>
    </dgm:pt>
    <dgm:pt modelId="{9770E4E3-8C3A-4167-9D85-FCC0B4E52012}" type="pres">
      <dgm:prSet presAssocID="{24C96070-153C-4F36-B565-E550FBC5B7AC}" presName="childText" presStyleLbl="bgAcc1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46E45E-EE6B-4AD5-AC7C-E37ADEF2A9E9}" type="pres">
      <dgm:prSet presAssocID="{4E4D8AD2-F3C3-48A4-B356-D5D428260FF9}" presName="root" presStyleCnt="0"/>
      <dgm:spPr/>
    </dgm:pt>
    <dgm:pt modelId="{1B7DD4DB-3D48-4404-A7B2-1FF2C7B75492}" type="pres">
      <dgm:prSet presAssocID="{4E4D8AD2-F3C3-48A4-B356-D5D428260FF9}" presName="rootComposite" presStyleCnt="0"/>
      <dgm:spPr/>
    </dgm:pt>
    <dgm:pt modelId="{491D9104-3AB2-4B22-A484-A5966EB4DBCD}" type="pres">
      <dgm:prSet presAssocID="{4E4D8AD2-F3C3-48A4-B356-D5D428260FF9}" presName="rootText" presStyleLbl="node1" presStyleIdx="3" presStyleCnt="5"/>
      <dgm:spPr/>
      <dgm:t>
        <a:bodyPr/>
        <a:lstStyle/>
        <a:p>
          <a:endParaRPr lang="ru-RU"/>
        </a:p>
      </dgm:t>
    </dgm:pt>
    <dgm:pt modelId="{1BE1CB93-5079-424D-9BCF-0660DB018FD2}" type="pres">
      <dgm:prSet presAssocID="{4E4D8AD2-F3C3-48A4-B356-D5D428260FF9}" presName="rootConnector" presStyleLbl="node1" presStyleIdx="3" presStyleCnt="5"/>
      <dgm:spPr/>
      <dgm:t>
        <a:bodyPr/>
        <a:lstStyle/>
        <a:p>
          <a:endParaRPr lang="ru-RU"/>
        </a:p>
      </dgm:t>
    </dgm:pt>
    <dgm:pt modelId="{C321B61B-226E-4182-AC42-36F9598FE41A}" type="pres">
      <dgm:prSet presAssocID="{4E4D8AD2-F3C3-48A4-B356-D5D428260FF9}" presName="childShape" presStyleCnt="0"/>
      <dgm:spPr/>
    </dgm:pt>
    <dgm:pt modelId="{8553A8FE-2AB7-4750-9C12-26808A476657}" type="pres">
      <dgm:prSet presAssocID="{7A62F110-A726-49E7-A94F-CDBFB5E61E72}" presName="Name13" presStyleLbl="parChTrans1D2" presStyleIdx="8" presStyleCnt="11"/>
      <dgm:spPr/>
      <dgm:t>
        <a:bodyPr/>
        <a:lstStyle/>
        <a:p>
          <a:endParaRPr lang="ru-RU"/>
        </a:p>
      </dgm:t>
    </dgm:pt>
    <dgm:pt modelId="{43B8313C-E9FF-4C65-B648-566DA206DFAF}" type="pres">
      <dgm:prSet presAssocID="{8B95C79B-D4FC-40C3-B9CA-78E035E48704}" presName="childText" presStyleLbl="bgAcc1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8931AB-91B1-4F20-AC24-34439B4C2726}" type="pres">
      <dgm:prSet presAssocID="{ECE8A96B-98C9-4BD6-8AE8-EB79E7F43102}" presName="root" presStyleCnt="0"/>
      <dgm:spPr/>
    </dgm:pt>
    <dgm:pt modelId="{3F56A117-DDDC-4AA2-A05D-7E134DFEA533}" type="pres">
      <dgm:prSet presAssocID="{ECE8A96B-98C9-4BD6-8AE8-EB79E7F43102}" presName="rootComposite" presStyleCnt="0"/>
      <dgm:spPr/>
    </dgm:pt>
    <dgm:pt modelId="{AC9E6B22-FDEF-4182-B397-0B2CB15080D0}" type="pres">
      <dgm:prSet presAssocID="{ECE8A96B-98C9-4BD6-8AE8-EB79E7F43102}" presName="rootText" presStyleLbl="node1" presStyleIdx="4" presStyleCnt="5"/>
      <dgm:spPr/>
      <dgm:t>
        <a:bodyPr/>
        <a:lstStyle/>
        <a:p>
          <a:endParaRPr lang="ru-RU"/>
        </a:p>
      </dgm:t>
    </dgm:pt>
    <dgm:pt modelId="{084EE5C0-159A-4BC0-86A5-C5D51F47602F}" type="pres">
      <dgm:prSet presAssocID="{ECE8A96B-98C9-4BD6-8AE8-EB79E7F43102}" presName="rootConnector" presStyleLbl="node1" presStyleIdx="4" presStyleCnt="5"/>
      <dgm:spPr/>
      <dgm:t>
        <a:bodyPr/>
        <a:lstStyle/>
        <a:p>
          <a:endParaRPr lang="ru-RU"/>
        </a:p>
      </dgm:t>
    </dgm:pt>
    <dgm:pt modelId="{95034562-A31A-4D9D-8517-26EA0EA4797B}" type="pres">
      <dgm:prSet presAssocID="{ECE8A96B-98C9-4BD6-8AE8-EB79E7F43102}" presName="childShape" presStyleCnt="0"/>
      <dgm:spPr/>
    </dgm:pt>
    <dgm:pt modelId="{F3A63A02-ED38-4199-B4A3-E35C6AA8B322}" type="pres">
      <dgm:prSet presAssocID="{68794055-C957-4463-A0E9-602A12E8DF5F}" presName="Name13" presStyleLbl="parChTrans1D2" presStyleIdx="9" presStyleCnt="11"/>
      <dgm:spPr/>
      <dgm:t>
        <a:bodyPr/>
        <a:lstStyle/>
        <a:p>
          <a:endParaRPr lang="ru-RU"/>
        </a:p>
      </dgm:t>
    </dgm:pt>
    <dgm:pt modelId="{EDD4A866-666C-4263-AA62-C145AFCC6DB7}" type="pres">
      <dgm:prSet presAssocID="{B742B246-44BE-42CD-BA40-C80BEFC425E7}" presName="childText" presStyleLbl="bgAcc1" presStyleIdx="9" presStyleCnt="11" custLinFactNeighborX="3098" custLinFactNeighborY="-24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0EB40E-AB4B-4172-8F44-AC44E2D8A90A}" type="pres">
      <dgm:prSet presAssocID="{33FE12BA-F90B-4DCC-A218-7BA80F468A4E}" presName="Name13" presStyleLbl="parChTrans1D2" presStyleIdx="10" presStyleCnt="11"/>
      <dgm:spPr/>
      <dgm:t>
        <a:bodyPr/>
        <a:lstStyle/>
        <a:p>
          <a:endParaRPr lang="ru-RU"/>
        </a:p>
      </dgm:t>
    </dgm:pt>
    <dgm:pt modelId="{C9F59396-D2DB-4A8C-89CD-6156902F0BD9}" type="pres">
      <dgm:prSet presAssocID="{A7DA9BCE-E44D-40A5-AD33-FB061F40C460}" presName="childText" presStyleLbl="bgAcc1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10EAF3-8884-4AC0-AF85-4233553A2806}" type="presOf" srcId="{8B4B39ED-5AB0-4634-BB7B-38DDBF84A812}" destId="{62085C9C-2226-40F6-A2FA-36D31980FC2A}" srcOrd="0" destOrd="0" presId="urn:microsoft.com/office/officeart/2005/8/layout/hierarchy3"/>
    <dgm:cxn modelId="{C4FD3FC6-EEFB-4ACD-BACF-194546A92DBE}" srcId="{C08139B9-F91A-4804-8E4F-D1A092A9B02F}" destId="{24C96070-153C-4F36-B565-E550FBC5B7AC}" srcOrd="0" destOrd="0" parTransId="{AC0B2EC0-D056-45CF-82E2-3FC9A1938848}" sibTransId="{15965C10-CB04-4C54-AF86-B27737FDA514}"/>
    <dgm:cxn modelId="{35B45D2D-3EB6-4A7A-BB94-AAA02E79DBEA}" srcId="{ECE8A96B-98C9-4BD6-8AE8-EB79E7F43102}" destId="{B742B246-44BE-42CD-BA40-C80BEFC425E7}" srcOrd="0" destOrd="0" parTransId="{68794055-C957-4463-A0E9-602A12E8DF5F}" sibTransId="{44BE68E7-1BB6-4C62-BAB8-326E233D85F2}"/>
    <dgm:cxn modelId="{1DD81070-272A-4852-ABD9-02F4E8330172}" srcId="{2F865E23-EA0F-400D-B05B-B38AD674B081}" destId="{A575FE95-DF5F-49F4-8DA9-CCD1C1953E4C}" srcOrd="0" destOrd="0" parTransId="{517FDCC8-841D-4201-B6C7-3B46DA290126}" sibTransId="{0867FAAD-C292-4195-9274-9AC457CADFB0}"/>
    <dgm:cxn modelId="{BA86A9A9-8B82-4770-9EDF-6BEA4D42AC01}" type="presOf" srcId="{7A62F110-A726-49E7-A94F-CDBFB5E61E72}" destId="{8553A8FE-2AB7-4750-9C12-26808A476657}" srcOrd="0" destOrd="0" presId="urn:microsoft.com/office/officeart/2005/8/layout/hierarchy3"/>
    <dgm:cxn modelId="{43B0A873-63F5-4D68-929C-3D9FCD1BB192}" type="presOf" srcId="{C08139B9-F91A-4804-8E4F-D1A092A9B02F}" destId="{A602C6C4-890B-44EC-9BEB-BAEC2BF1E617}" srcOrd="0" destOrd="0" presId="urn:microsoft.com/office/officeart/2005/8/layout/hierarchy3"/>
    <dgm:cxn modelId="{3B5F221E-A541-43DF-B0FF-F722417DF8D0}" srcId="{ECE8A96B-98C9-4BD6-8AE8-EB79E7F43102}" destId="{A7DA9BCE-E44D-40A5-AD33-FB061F40C460}" srcOrd="1" destOrd="0" parTransId="{33FE12BA-F90B-4DCC-A218-7BA80F468A4E}" sibTransId="{DDEAF1B8-9E2B-4FEE-869A-B3635B405B3A}"/>
    <dgm:cxn modelId="{6F8FAF2A-D29F-4573-A480-8417F0B37E31}" type="presOf" srcId="{2E719167-D49B-484A-9C6A-B1D5B8A625BC}" destId="{05D4D887-716E-4ACF-A8FC-6EA705D35B96}" srcOrd="0" destOrd="0" presId="urn:microsoft.com/office/officeart/2005/8/layout/hierarchy3"/>
    <dgm:cxn modelId="{4E96B03C-112C-4DEF-89B0-B5E041C27EDA}" type="presOf" srcId="{6CE4BDF5-275D-4F65-8395-BE495505933F}" destId="{343FF8AD-210D-45FC-A18C-1C78B3FF4EF3}" srcOrd="0" destOrd="0" presId="urn:microsoft.com/office/officeart/2005/8/layout/hierarchy3"/>
    <dgm:cxn modelId="{5EC7388E-7CAE-44E7-A593-D5EB36A21141}" type="presOf" srcId="{C6D80AD2-995A-4A3B-BD5D-1773404803AA}" destId="{433D0CA1-7EC4-486B-BBBC-3F7A5AA1726E}" srcOrd="0" destOrd="0" presId="urn:microsoft.com/office/officeart/2005/8/layout/hierarchy3"/>
    <dgm:cxn modelId="{F5A6693C-D2F4-4155-9316-40C06C708769}" type="presOf" srcId="{719CB383-CD61-4437-9639-749B3CD0B006}" destId="{8B8A3B65-346E-4EA6-80F7-C76DF9295BBC}" srcOrd="0" destOrd="0" presId="urn:microsoft.com/office/officeart/2005/8/layout/hierarchy3"/>
    <dgm:cxn modelId="{24DF2C6E-F57A-47CF-9EDE-35A4E131A882}" type="presOf" srcId="{84DDECBF-1F8E-4C95-8DFB-629BBEEC00E7}" destId="{3F74C877-762B-4AB4-8780-7A17F45FBF1C}" srcOrd="0" destOrd="0" presId="urn:microsoft.com/office/officeart/2005/8/layout/hierarchy3"/>
    <dgm:cxn modelId="{D2981AB6-71B0-42FF-9110-F7ECBBA7F09F}" type="presOf" srcId="{68794055-C957-4463-A0E9-602A12E8DF5F}" destId="{F3A63A02-ED38-4199-B4A3-E35C6AA8B322}" srcOrd="0" destOrd="0" presId="urn:microsoft.com/office/officeart/2005/8/layout/hierarchy3"/>
    <dgm:cxn modelId="{21FA2FE1-F6EF-4716-B76F-0CEFC600ABD2}" type="presOf" srcId="{DA1801D0-824E-48BD-8227-F4708F143D0D}" destId="{17BD64D6-C2AF-43B3-A36E-7D80A704689A}" srcOrd="0" destOrd="0" presId="urn:microsoft.com/office/officeart/2005/8/layout/hierarchy3"/>
    <dgm:cxn modelId="{97ECA7B0-2E22-4238-BC7A-40B572C932F7}" srcId="{DA1801D0-824E-48BD-8227-F4708F143D0D}" destId="{6CE4BDF5-275D-4F65-8395-BE495505933F}" srcOrd="1" destOrd="0" parTransId="{AB30BECD-1586-42F7-8FA2-D0D52C663028}" sibTransId="{B5B653F6-EA0C-4ED0-AC90-5F4066B7A9E2}"/>
    <dgm:cxn modelId="{EE19A793-E853-48BC-BD0E-2F577AE1C257}" srcId="{DA1801D0-824E-48BD-8227-F4708F143D0D}" destId="{2F865E23-EA0F-400D-B05B-B38AD674B081}" srcOrd="0" destOrd="0" parTransId="{90A071F3-5071-488A-BB6B-23951723CE74}" sibTransId="{6DAA44BC-A2B2-47F6-91FD-28CA30D28024}"/>
    <dgm:cxn modelId="{BADC040A-647F-4E9F-9F64-0B661A654D77}" type="presOf" srcId="{33FE12BA-F90B-4DCC-A218-7BA80F468A4E}" destId="{BE0EB40E-AB4B-4172-8F44-AC44E2D8A90A}" srcOrd="0" destOrd="0" presId="urn:microsoft.com/office/officeart/2005/8/layout/hierarchy3"/>
    <dgm:cxn modelId="{136D570F-2E9A-4956-94DE-059DF99079B7}" type="presOf" srcId="{A7DA9BCE-E44D-40A5-AD33-FB061F40C460}" destId="{C9F59396-D2DB-4A8C-89CD-6156902F0BD9}" srcOrd="0" destOrd="0" presId="urn:microsoft.com/office/officeart/2005/8/layout/hierarchy3"/>
    <dgm:cxn modelId="{897FEB80-B2DF-48DD-AD87-F00F0C4B2019}" type="presOf" srcId="{83FF1B57-3F3F-4EEA-B0EC-268C20FF82D5}" destId="{229AEA09-8136-47C6-B126-73FE67F2765A}" srcOrd="0" destOrd="0" presId="urn:microsoft.com/office/officeart/2005/8/layout/hierarchy3"/>
    <dgm:cxn modelId="{26BF18D5-DADE-4991-8877-FCBE7B936579}" type="presOf" srcId="{F02532A2-65A2-4DF2-821A-B6EFAEEABBEA}" destId="{E7181CC2-E578-4A3F-B189-744C7675B5DE}" srcOrd="0" destOrd="0" presId="urn:microsoft.com/office/officeart/2005/8/layout/hierarchy3"/>
    <dgm:cxn modelId="{8DD7A7D9-B5F7-4090-852A-610614DCBFD1}" srcId="{6CE4BDF5-275D-4F65-8395-BE495505933F}" destId="{512BF9FA-48C0-4498-94C6-3B2B1FF4DE0E}" srcOrd="2" destOrd="0" parTransId="{5884F7D9-1FC5-43F3-8C1A-ECCF0DD6F0F1}" sibTransId="{EEB3FFC5-E540-4073-9C23-DAF9D34B887D}"/>
    <dgm:cxn modelId="{73A2D78E-4F81-4F6F-8B42-3368760CEB11}" type="presOf" srcId="{C08139B9-F91A-4804-8E4F-D1A092A9B02F}" destId="{E2B91ADB-9561-44BF-80ED-A1700568ABC8}" srcOrd="1" destOrd="0" presId="urn:microsoft.com/office/officeart/2005/8/layout/hierarchy3"/>
    <dgm:cxn modelId="{E18CEC69-FB3C-44ED-BA7A-ABB46BC99CD1}" type="presOf" srcId="{A575FE95-DF5F-49F4-8DA9-CCD1C1953E4C}" destId="{1520F1BF-6118-4BE2-8F09-7F07301A5B28}" srcOrd="0" destOrd="0" presId="urn:microsoft.com/office/officeart/2005/8/layout/hierarchy3"/>
    <dgm:cxn modelId="{58C38F1B-B947-4A55-97AB-815FFCF4D069}" type="presOf" srcId="{4E4D8AD2-F3C3-48A4-B356-D5D428260FF9}" destId="{1BE1CB93-5079-424D-9BCF-0660DB018FD2}" srcOrd="1" destOrd="0" presId="urn:microsoft.com/office/officeart/2005/8/layout/hierarchy3"/>
    <dgm:cxn modelId="{9D2D6D84-15F8-43F0-9D1F-0632D74CD9F1}" srcId="{2F865E23-EA0F-400D-B05B-B38AD674B081}" destId="{2E719167-D49B-484A-9C6A-B1D5B8A625BC}" srcOrd="1" destOrd="0" parTransId="{719CB383-CD61-4437-9639-749B3CD0B006}" sibTransId="{3228911C-ECCA-4A65-9E74-88182E06C121}"/>
    <dgm:cxn modelId="{24D7FFD1-3ABC-46CE-B235-FC0D396D6537}" type="presOf" srcId="{2B20394A-9C94-4974-A6D3-A6E6751481B4}" destId="{2466DB0F-06DC-46FB-9B4D-BDA005904361}" srcOrd="0" destOrd="0" presId="urn:microsoft.com/office/officeart/2005/8/layout/hierarchy3"/>
    <dgm:cxn modelId="{97A60882-C517-47D0-8D70-0DACBADAD08A}" type="presOf" srcId="{5884F7D9-1FC5-43F3-8C1A-ECCF0DD6F0F1}" destId="{9BAF33F3-FF35-410F-AC83-E52081A8545F}" srcOrd="0" destOrd="0" presId="urn:microsoft.com/office/officeart/2005/8/layout/hierarchy3"/>
    <dgm:cxn modelId="{B1B457F3-B18E-4189-8CCC-2AFBFF75A160}" type="presOf" srcId="{2F865E23-EA0F-400D-B05B-B38AD674B081}" destId="{4A19AD88-D1A1-448D-A963-674E4293517F}" srcOrd="0" destOrd="0" presId="urn:microsoft.com/office/officeart/2005/8/layout/hierarchy3"/>
    <dgm:cxn modelId="{1F4E30AD-10E6-4A36-A33F-A492977F6D5A}" type="presOf" srcId="{517FDCC8-841D-4201-B6C7-3B46DA290126}" destId="{BFF48D2F-807E-4EFF-A6A5-2B83247596C8}" srcOrd="0" destOrd="0" presId="urn:microsoft.com/office/officeart/2005/8/layout/hierarchy3"/>
    <dgm:cxn modelId="{02726480-96C9-45A1-82AB-749E3CC78BF2}" srcId="{DA1801D0-824E-48BD-8227-F4708F143D0D}" destId="{C08139B9-F91A-4804-8E4F-D1A092A9B02F}" srcOrd="2" destOrd="0" parTransId="{BE1A799F-1468-42C5-8AA2-63949384AB2B}" sibTransId="{36A21A8C-264F-488F-BC42-F6E0A30DCD96}"/>
    <dgm:cxn modelId="{51E81409-08D0-4BF6-9742-65EEAF1BB2F7}" type="presOf" srcId="{ECE8A96B-98C9-4BD6-8AE8-EB79E7F43102}" destId="{084EE5C0-159A-4BC0-86A5-C5D51F47602F}" srcOrd="1" destOrd="0" presId="urn:microsoft.com/office/officeart/2005/8/layout/hierarchy3"/>
    <dgm:cxn modelId="{D01936E9-A8A4-447D-93BD-2470F3FA09E5}" srcId="{DA1801D0-824E-48BD-8227-F4708F143D0D}" destId="{ECE8A96B-98C9-4BD6-8AE8-EB79E7F43102}" srcOrd="4" destOrd="0" parTransId="{53B3DE90-B223-4845-B839-54BE6C350457}" sibTransId="{6F747AD5-4510-4AB9-9000-72E555BFE23A}"/>
    <dgm:cxn modelId="{AFB83DDD-B96F-496C-9FDA-58A8B0CFF945}" type="presOf" srcId="{076FFE27-F78B-4714-B9E7-3C9CF2BDA56E}" destId="{E34DD830-1D32-4B47-B567-CD59142A0383}" srcOrd="0" destOrd="0" presId="urn:microsoft.com/office/officeart/2005/8/layout/hierarchy3"/>
    <dgm:cxn modelId="{AD29F067-BEA8-4BEE-9CB5-3E82C06A5BF1}" srcId="{2F865E23-EA0F-400D-B05B-B38AD674B081}" destId="{8B4B39ED-5AB0-4634-BB7B-38DDBF84A812}" srcOrd="2" destOrd="0" parTransId="{076FFE27-F78B-4714-B9E7-3C9CF2BDA56E}" sibTransId="{114AA451-DB1E-4E78-9FCE-8697B323ECF9}"/>
    <dgm:cxn modelId="{C66B879F-B7FB-4599-8810-A4640A2BAB23}" type="presOf" srcId="{B745DB49-7095-4197-B988-C6CEB4E4F9A3}" destId="{EB8470D5-175F-46EF-9B72-F9FCEBE0AAD5}" srcOrd="0" destOrd="0" presId="urn:microsoft.com/office/officeart/2005/8/layout/hierarchy3"/>
    <dgm:cxn modelId="{77F3A81C-7F56-4787-89A6-E7328D4E1D2A}" type="presOf" srcId="{2F865E23-EA0F-400D-B05B-B38AD674B081}" destId="{D8BCF872-B7AF-416F-8E67-411E34613782}" srcOrd="1" destOrd="0" presId="urn:microsoft.com/office/officeart/2005/8/layout/hierarchy3"/>
    <dgm:cxn modelId="{33B500D3-D7E9-4DCF-A6DF-880F3B362525}" type="presOf" srcId="{B742B246-44BE-42CD-BA40-C80BEFC425E7}" destId="{EDD4A866-666C-4263-AA62-C145AFCC6DB7}" srcOrd="0" destOrd="0" presId="urn:microsoft.com/office/officeart/2005/8/layout/hierarchy3"/>
    <dgm:cxn modelId="{5FFFAE27-B33D-4D8B-8C4B-EA9D656B6DA9}" srcId="{DA1801D0-824E-48BD-8227-F4708F143D0D}" destId="{4E4D8AD2-F3C3-48A4-B356-D5D428260FF9}" srcOrd="3" destOrd="0" parTransId="{CB7145DF-4294-49DA-BF59-EE9C6D2A460F}" sibTransId="{F66C8A5F-F3AF-4960-A54F-29661D888CCE}"/>
    <dgm:cxn modelId="{0ACDF447-571D-4383-B0D7-94266409D2E9}" type="presOf" srcId="{24C96070-153C-4F36-B565-E550FBC5B7AC}" destId="{9770E4E3-8C3A-4167-9D85-FCC0B4E52012}" srcOrd="0" destOrd="0" presId="urn:microsoft.com/office/officeart/2005/8/layout/hierarchy3"/>
    <dgm:cxn modelId="{B8F5719F-44A9-46C7-860A-5E44012AA5CC}" type="presOf" srcId="{AC0B2EC0-D056-45CF-82E2-3FC9A1938848}" destId="{C66532FE-97E1-4475-B308-FE7CB12B7FE3}" srcOrd="0" destOrd="0" presId="urn:microsoft.com/office/officeart/2005/8/layout/hierarchy3"/>
    <dgm:cxn modelId="{22D2D1D0-BAB1-4E28-BB6C-C30B9C5EF177}" type="presOf" srcId="{6CE4BDF5-275D-4F65-8395-BE495505933F}" destId="{9A920770-F270-406B-A025-FB713B9A0C84}" srcOrd="1" destOrd="0" presId="urn:microsoft.com/office/officeart/2005/8/layout/hierarchy3"/>
    <dgm:cxn modelId="{925E3FFD-0D7A-4B57-BE93-CF1FDD2C8B5E}" srcId="{6CE4BDF5-275D-4F65-8395-BE495505933F}" destId="{F02532A2-65A2-4DF2-821A-B6EFAEEABBEA}" srcOrd="1" destOrd="0" parTransId="{2B20394A-9C94-4974-A6D3-A6E6751481B4}" sibTransId="{DCA9E491-A947-4D02-AE1E-AD1C45181705}"/>
    <dgm:cxn modelId="{72A83A68-4621-47D7-AA96-1495652704F4}" type="presOf" srcId="{4E4D8AD2-F3C3-48A4-B356-D5D428260FF9}" destId="{491D9104-3AB2-4B22-A484-A5966EB4DBCD}" srcOrd="0" destOrd="0" presId="urn:microsoft.com/office/officeart/2005/8/layout/hierarchy3"/>
    <dgm:cxn modelId="{FAD1969E-69BF-4BE4-9D46-07B54E93154B}" type="presOf" srcId="{512BF9FA-48C0-4498-94C6-3B2B1FF4DE0E}" destId="{C016A4F8-50E1-4E18-8E1F-42A40A6F4999}" srcOrd="0" destOrd="0" presId="urn:microsoft.com/office/officeart/2005/8/layout/hierarchy3"/>
    <dgm:cxn modelId="{37A7039D-2424-4F65-8F86-1095E85F5D8B}" srcId="{6CE4BDF5-275D-4F65-8395-BE495505933F}" destId="{C6D80AD2-995A-4A3B-BD5D-1773404803AA}" srcOrd="0" destOrd="0" parTransId="{83FF1B57-3F3F-4EEA-B0EC-268C20FF82D5}" sibTransId="{0C7E4A0A-AB3D-4BB2-9297-477A52E7CD35}"/>
    <dgm:cxn modelId="{802493B7-D0B9-4AE3-A560-C3655852CF02}" type="presOf" srcId="{ECE8A96B-98C9-4BD6-8AE8-EB79E7F43102}" destId="{AC9E6B22-FDEF-4182-B397-0B2CB15080D0}" srcOrd="0" destOrd="0" presId="urn:microsoft.com/office/officeart/2005/8/layout/hierarchy3"/>
    <dgm:cxn modelId="{D3E972AE-8ACA-49E1-BAFF-B737A29D3B65}" srcId="{4E4D8AD2-F3C3-48A4-B356-D5D428260FF9}" destId="{8B95C79B-D4FC-40C3-B9CA-78E035E48704}" srcOrd="0" destOrd="0" parTransId="{7A62F110-A726-49E7-A94F-CDBFB5E61E72}" sibTransId="{D5FA4904-6189-4461-978B-8ED9CF141271}"/>
    <dgm:cxn modelId="{89133662-CF49-45B6-9C75-62591718A9C0}" srcId="{6CE4BDF5-275D-4F65-8395-BE495505933F}" destId="{84DDECBF-1F8E-4C95-8DFB-629BBEEC00E7}" srcOrd="3" destOrd="0" parTransId="{B745DB49-7095-4197-B988-C6CEB4E4F9A3}" sibTransId="{E9D84922-C2FD-4807-8770-17B0FA2B84E1}"/>
    <dgm:cxn modelId="{9849C1D6-A683-4E10-A210-A788999995B6}" type="presOf" srcId="{8B95C79B-D4FC-40C3-B9CA-78E035E48704}" destId="{43B8313C-E9FF-4C65-B648-566DA206DFAF}" srcOrd="0" destOrd="0" presId="urn:microsoft.com/office/officeart/2005/8/layout/hierarchy3"/>
    <dgm:cxn modelId="{35EC96F5-A918-46E0-8952-6927610D4265}" type="presParOf" srcId="{17BD64D6-C2AF-43B3-A36E-7D80A704689A}" destId="{0F63CCCC-DED3-4669-8517-02F40EA95A26}" srcOrd="0" destOrd="0" presId="urn:microsoft.com/office/officeart/2005/8/layout/hierarchy3"/>
    <dgm:cxn modelId="{36AABB08-DD45-4CDB-92AB-BBEE75CDBE5D}" type="presParOf" srcId="{0F63CCCC-DED3-4669-8517-02F40EA95A26}" destId="{FE72CA73-837A-4C5A-8B5A-22DF0531C8C3}" srcOrd="0" destOrd="0" presId="urn:microsoft.com/office/officeart/2005/8/layout/hierarchy3"/>
    <dgm:cxn modelId="{AD1EF3C7-D7E4-423B-B28B-66D6CDA2206A}" type="presParOf" srcId="{FE72CA73-837A-4C5A-8B5A-22DF0531C8C3}" destId="{4A19AD88-D1A1-448D-A963-674E4293517F}" srcOrd="0" destOrd="0" presId="urn:microsoft.com/office/officeart/2005/8/layout/hierarchy3"/>
    <dgm:cxn modelId="{BD075AEE-B1AF-4B27-810E-07ECB6CE30D3}" type="presParOf" srcId="{FE72CA73-837A-4C5A-8B5A-22DF0531C8C3}" destId="{D8BCF872-B7AF-416F-8E67-411E34613782}" srcOrd="1" destOrd="0" presId="urn:microsoft.com/office/officeart/2005/8/layout/hierarchy3"/>
    <dgm:cxn modelId="{203FA197-DEF5-42C7-A87B-6448D38C1273}" type="presParOf" srcId="{0F63CCCC-DED3-4669-8517-02F40EA95A26}" destId="{72BB41AE-5B04-4FA1-B087-E8E9862B19A9}" srcOrd="1" destOrd="0" presId="urn:microsoft.com/office/officeart/2005/8/layout/hierarchy3"/>
    <dgm:cxn modelId="{46BFC94E-2521-49F8-ADE1-A2D35FBD6D3B}" type="presParOf" srcId="{72BB41AE-5B04-4FA1-B087-E8E9862B19A9}" destId="{BFF48D2F-807E-4EFF-A6A5-2B83247596C8}" srcOrd="0" destOrd="0" presId="urn:microsoft.com/office/officeart/2005/8/layout/hierarchy3"/>
    <dgm:cxn modelId="{99E95E2F-CAE3-4A23-B38B-BDB7F7614684}" type="presParOf" srcId="{72BB41AE-5B04-4FA1-B087-E8E9862B19A9}" destId="{1520F1BF-6118-4BE2-8F09-7F07301A5B28}" srcOrd="1" destOrd="0" presId="urn:microsoft.com/office/officeart/2005/8/layout/hierarchy3"/>
    <dgm:cxn modelId="{7185611E-B605-414C-8274-C53F0EC81962}" type="presParOf" srcId="{72BB41AE-5B04-4FA1-B087-E8E9862B19A9}" destId="{8B8A3B65-346E-4EA6-80F7-C76DF9295BBC}" srcOrd="2" destOrd="0" presId="urn:microsoft.com/office/officeart/2005/8/layout/hierarchy3"/>
    <dgm:cxn modelId="{856CF2C1-DA7D-4D84-80D9-31878C6B7D95}" type="presParOf" srcId="{72BB41AE-5B04-4FA1-B087-E8E9862B19A9}" destId="{05D4D887-716E-4ACF-A8FC-6EA705D35B96}" srcOrd="3" destOrd="0" presId="urn:microsoft.com/office/officeart/2005/8/layout/hierarchy3"/>
    <dgm:cxn modelId="{40C27AF1-FC0E-4B17-808D-FDBD47E7AA68}" type="presParOf" srcId="{72BB41AE-5B04-4FA1-B087-E8E9862B19A9}" destId="{E34DD830-1D32-4B47-B567-CD59142A0383}" srcOrd="4" destOrd="0" presId="urn:microsoft.com/office/officeart/2005/8/layout/hierarchy3"/>
    <dgm:cxn modelId="{CADA2D53-0071-4A57-87F4-A851D7DEDE55}" type="presParOf" srcId="{72BB41AE-5B04-4FA1-B087-E8E9862B19A9}" destId="{62085C9C-2226-40F6-A2FA-36D31980FC2A}" srcOrd="5" destOrd="0" presId="urn:microsoft.com/office/officeart/2005/8/layout/hierarchy3"/>
    <dgm:cxn modelId="{31868C1B-9AC0-47D1-BF98-690DD0482EEE}" type="presParOf" srcId="{17BD64D6-C2AF-43B3-A36E-7D80A704689A}" destId="{06D1456C-3225-4663-95F7-24862A306AA8}" srcOrd="1" destOrd="0" presId="urn:microsoft.com/office/officeart/2005/8/layout/hierarchy3"/>
    <dgm:cxn modelId="{3937F0CF-6FAD-47FE-8E4A-7F540B93E39B}" type="presParOf" srcId="{06D1456C-3225-4663-95F7-24862A306AA8}" destId="{8F804288-4238-460A-95EA-85FAA182ADED}" srcOrd="0" destOrd="0" presId="urn:microsoft.com/office/officeart/2005/8/layout/hierarchy3"/>
    <dgm:cxn modelId="{0CD6C34A-4684-49F4-9B48-DBC879086BB0}" type="presParOf" srcId="{8F804288-4238-460A-95EA-85FAA182ADED}" destId="{343FF8AD-210D-45FC-A18C-1C78B3FF4EF3}" srcOrd="0" destOrd="0" presId="urn:microsoft.com/office/officeart/2005/8/layout/hierarchy3"/>
    <dgm:cxn modelId="{5759FCC2-20C3-48C6-8E8E-54C8C4ABE1C6}" type="presParOf" srcId="{8F804288-4238-460A-95EA-85FAA182ADED}" destId="{9A920770-F270-406B-A025-FB713B9A0C84}" srcOrd="1" destOrd="0" presId="urn:microsoft.com/office/officeart/2005/8/layout/hierarchy3"/>
    <dgm:cxn modelId="{409E63B3-277A-4F5E-BA65-1BA93E33EE46}" type="presParOf" srcId="{06D1456C-3225-4663-95F7-24862A306AA8}" destId="{984B2634-196C-414E-A5CF-4276FA9ED1CB}" srcOrd="1" destOrd="0" presId="urn:microsoft.com/office/officeart/2005/8/layout/hierarchy3"/>
    <dgm:cxn modelId="{351BA844-41F6-4919-99AC-3E01B9BA0545}" type="presParOf" srcId="{984B2634-196C-414E-A5CF-4276FA9ED1CB}" destId="{229AEA09-8136-47C6-B126-73FE67F2765A}" srcOrd="0" destOrd="0" presId="urn:microsoft.com/office/officeart/2005/8/layout/hierarchy3"/>
    <dgm:cxn modelId="{7E30DDB6-62FC-4896-B626-47C0363045BA}" type="presParOf" srcId="{984B2634-196C-414E-A5CF-4276FA9ED1CB}" destId="{433D0CA1-7EC4-486B-BBBC-3F7A5AA1726E}" srcOrd="1" destOrd="0" presId="urn:microsoft.com/office/officeart/2005/8/layout/hierarchy3"/>
    <dgm:cxn modelId="{1B0538C0-C064-48EE-B56B-59F4E657055E}" type="presParOf" srcId="{984B2634-196C-414E-A5CF-4276FA9ED1CB}" destId="{2466DB0F-06DC-46FB-9B4D-BDA005904361}" srcOrd="2" destOrd="0" presId="urn:microsoft.com/office/officeart/2005/8/layout/hierarchy3"/>
    <dgm:cxn modelId="{65DAB6A3-0532-4B76-AABE-FF82EC413645}" type="presParOf" srcId="{984B2634-196C-414E-A5CF-4276FA9ED1CB}" destId="{E7181CC2-E578-4A3F-B189-744C7675B5DE}" srcOrd="3" destOrd="0" presId="urn:microsoft.com/office/officeart/2005/8/layout/hierarchy3"/>
    <dgm:cxn modelId="{77419EA4-BA62-4658-82B6-53DF0373A438}" type="presParOf" srcId="{984B2634-196C-414E-A5CF-4276FA9ED1CB}" destId="{9BAF33F3-FF35-410F-AC83-E52081A8545F}" srcOrd="4" destOrd="0" presId="urn:microsoft.com/office/officeart/2005/8/layout/hierarchy3"/>
    <dgm:cxn modelId="{67184369-3159-411D-8FD5-5B6CC80AC29C}" type="presParOf" srcId="{984B2634-196C-414E-A5CF-4276FA9ED1CB}" destId="{C016A4F8-50E1-4E18-8E1F-42A40A6F4999}" srcOrd="5" destOrd="0" presId="urn:microsoft.com/office/officeart/2005/8/layout/hierarchy3"/>
    <dgm:cxn modelId="{75BF2CF3-8A96-4AAA-8C19-8C44DC6FE72E}" type="presParOf" srcId="{984B2634-196C-414E-A5CF-4276FA9ED1CB}" destId="{EB8470D5-175F-46EF-9B72-F9FCEBE0AAD5}" srcOrd="6" destOrd="0" presId="urn:microsoft.com/office/officeart/2005/8/layout/hierarchy3"/>
    <dgm:cxn modelId="{B909BE8C-7043-4582-BDAC-0EF803A47EF2}" type="presParOf" srcId="{984B2634-196C-414E-A5CF-4276FA9ED1CB}" destId="{3F74C877-762B-4AB4-8780-7A17F45FBF1C}" srcOrd="7" destOrd="0" presId="urn:microsoft.com/office/officeart/2005/8/layout/hierarchy3"/>
    <dgm:cxn modelId="{6A1B4D68-D7F4-4024-9587-01B4477F7765}" type="presParOf" srcId="{17BD64D6-C2AF-43B3-A36E-7D80A704689A}" destId="{818F3B7E-2CC5-45BA-8AE0-EEF5C70E755C}" srcOrd="2" destOrd="0" presId="urn:microsoft.com/office/officeart/2005/8/layout/hierarchy3"/>
    <dgm:cxn modelId="{1FC868FC-9796-4E78-9443-D80562B8393B}" type="presParOf" srcId="{818F3B7E-2CC5-45BA-8AE0-EEF5C70E755C}" destId="{80FB9383-44B2-497C-9BF6-62B8055DDFD4}" srcOrd="0" destOrd="0" presId="urn:microsoft.com/office/officeart/2005/8/layout/hierarchy3"/>
    <dgm:cxn modelId="{B2E83C41-3516-4990-8EA7-079E1A8A7BCD}" type="presParOf" srcId="{80FB9383-44B2-497C-9BF6-62B8055DDFD4}" destId="{A602C6C4-890B-44EC-9BEB-BAEC2BF1E617}" srcOrd="0" destOrd="0" presId="urn:microsoft.com/office/officeart/2005/8/layout/hierarchy3"/>
    <dgm:cxn modelId="{9ABA91C5-4FE9-422D-ABF6-93907BCA80F8}" type="presParOf" srcId="{80FB9383-44B2-497C-9BF6-62B8055DDFD4}" destId="{E2B91ADB-9561-44BF-80ED-A1700568ABC8}" srcOrd="1" destOrd="0" presId="urn:microsoft.com/office/officeart/2005/8/layout/hierarchy3"/>
    <dgm:cxn modelId="{8F0FF877-25E6-4E45-8B01-55D6B9FA9011}" type="presParOf" srcId="{818F3B7E-2CC5-45BA-8AE0-EEF5C70E755C}" destId="{F3D0369D-7871-4702-A0B7-82C32DF49BA8}" srcOrd="1" destOrd="0" presId="urn:microsoft.com/office/officeart/2005/8/layout/hierarchy3"/>
    <dgm:cxn modelId="{C423C21A-B906-4EE5-ADC3-C94E4E5AFC4E}" type="presParOf" srcId="{F3D0369D-7871-4702-A0B7-82C32DF49BA8}" destId="{C66532FE-97E1-4475-B308-FE7CB12B7FE3}" srcOrd="0" destOrd="0" presId="urn:microsoft.com/office/officeart/2005/8/layout/hierarchy3"/>
    <dgm:cxn modelId="{6A9851B8-F940-4DA2-987A-A876FD7AE6A3}" type="presParOf" srcId="{F3D0369D-7871-4702-A0B7-82C32DF49BA8}" destId="{9770E4E3-8C3A-4167-9D85-FCC0B4E52012}" srcOrd="1" destOrd="0" presId="urn:microsoft.com/office/officeart/2005/8/layout/hierarchy3"/>
    <dgm:cxn modelId="{5D633E8B-17EA-48FD-B38F-40C56B9F172F}" type="presParOf" srcId="{17BD64D6-C2AF-43B3-A36E-7D80A704689A}" destId="{6C46E45E-EE6B-4AD5-AC7C-E37ADEF2A9E9}" srcOrd="3" destOrd="0" presId="urn:microsoft.com/office/officeart/2005/8/layout/hierarchy3"/>
    <dgm:cxn modelId="{FDD163E3-3793-4910-AD93-8EDFD2DD2D7A}" type="presParOf" srcId="{6C46E45E-EE6B-4AD5-AC7C-E37ADEF2A9E9}" destId="{1B7DD4DB-3D48-4404-A7B2-1FF2C7B75492}" srcOrd="0" destOrd="0" presId="urn:microsoft.com/office/officeart/2005/8/layout/hierarchy3"/>
    <dgm:cxn modelId="{F88E391A-0F1E-4683-93A1-9DD917FEE176}" type="presParOf" srcId="{1B7DD4DB-3D48-4404-A7B2-1FF2C7B75492}" destId="{491D9104-3AB2-4B22-A484-A5966EB4DBCD}" srcOrd="0" destOrd="0" presId="urn:microsoft.com/office/officeart/2005/8/layout/hierarchy3"/>
    <dgm:cxn modelId="{3B1E981C-757F-494D-BF3B-A2D7E8B0021C}" type="presParOf" srcId="{1B7DD4DB-3D48-4404-A7B2-1FF2C7B75492}" destId="{1BE1CB93-5079-424D-9BCF-0660DB018FD2}" srcOrd="1" destOrd="0" presId="urn:microsoft.com/office/officeart/2005/8/layout/hierarchy3"/>
    <dgm:cxn modelId="{97C9EC67-F89A-43E7-937F-FCCAB8CA5674}" type="presParOf" srcId="{6C46E45E-EE6B-4AD5-AC7C-E37ADEF2A9E9}" destId="{C321B61B-226E-4182-AC42-36F9598FE41A}" srcOrd="1" destOrd="0" presId="urn:microsoft.com/office/officeart/2005/8/layout/hierarchy3"/>
    <dgm:cxn modelId="{52BA5C2F-22F2-4363-A2FC-BEB126F005F7}" type="presParOf" srcId="{C321B61B-226E-4182-AC42-36F9598FE41A}" destId="{8553A8FE-2AB7-4750-9C12-26808A476657}" srcOrd="0" destOrd="0" presId="urn:microsoft.com/office/officeart/2005/8/layout/hierarchy3"/>
    <dgm:cxn modelId="{1800C9F8-7882-4BAA-955C-33D89278A55B}" type="presParOf" srcId="{C321B61B-226E-4182-AC42-36F9598FE41A}" destId="{43B8313C-E9FF-4C65-B648-566DA206DFAF}" srcOrd="1" destOrd="0" presId="urn:microsoft.com/office/officeart/2005/8/layout/hierarchy3"/>
    <dgm:cxn modelId="{DB99999D-6B66-4CCD-83D5-FEA58E56D8FF}" type="presParOf" srcId="{17BD64D6-C2AF-43B3-A36E-7D80A704689A}" destId="{DD8931AB-91B1-4F20-AC24-34439B4C2726}" srcOrd="4" destOrd="0" presId="urn:microsoft.com/office/officeart/2005/8/layout/hierarchy3"/>
    <dgm:cxn modelId="{F64ECFD7-7203-47CC-A3D5-E2918FFFC400}" type="presParOf" srcId="{DD8931AB-91B1-4F20-AC24-34439B4C2726}" destId="{3F56A117-DDDC-4AA2-A05D-7E134DFEA533}" srcOrd="0" destOrd="0" presId="urn:microsoft.com/office/officeart/2005/8/layout/hierarchy3"/>
    <dgm:cxn modelId="{7BA10712-E37E-482A-9A0A-6BCD0BFE52AD}" type="presParOf" srcId="{3F56A117-DDDC-4AA2-A05D-7E134DFEA533}" destId="{AC9E6B22-FDEF-4182-B397-0B2CB15080D0}" srcOrd="0" destOrd="0" presId="urn:microsoft.com/office/officeart/2005/8/layout/hierarchy3"/>
    <dgm:cxn modelId="{E5A8FA33-6979-4DE2-ACE7-8EAF97E67ECA}" type="presParOf" srcId="{3F56A117-DDDC-4AA2-A05D-7E134DFEA533}" destId="{084EE5C0-159A-4BC0-86A5-C5D51F47602F}" srcOrd="1" destOrd="0" presId="urn:microsoft.com/office/officeart/2005/8/layout/hierarchy3"/>
    <dgm:cxn modelId="{73CEDD2B-EDD4-4721-A950-B785FC620410}" type="presParOf" srcId="{DD8931AB-91B1-4F20-AC24-34439B4C2726}" destId="{95034562-A31A-4D9D-8517-26EA0EA4797B}" srcOrd="1" destOrd="0" presId="urn:microsoft.com/office/officeart/2005/8/layout/hierarchy3"/>
    <dgm:cxn modelId="{94087CB4-290C-4A49-A876-A3D21F7DFF47}" type="presParOf" srcId="{95034562-A31A-4D9D-8517-26EA0EA4797B}" destId="{F3A63A02-ED38-4199-B4A3-E35C6AA8B322}" srcOrd="0" destOrd="0" presId="urn:microsoft.com/office/officeart/2005/8/layout/hierarchy3"/>
    <dgm:cxn modelId="{4356B906-19F9-482F-A31A-6A44CF4E9C7C}" type="presParOf" srcId="{95034562-A31A-4D9D-8517-26EA0EA4797B}" destId="{EDD4A866-666C-4263-AA62-C145AFCC6DB7}" srcOrd="1" destOrd="0" presId="urn:microsoft.com/office/officeart/2005/8/layout/hierarchy3"/>
    <dgm:cxn modelId="{C60B65AE-452A-4569-8128-3DF6B464D337}" type="presParOf" srcId="{95034562-A31A-4D9D-8517-26EA0EA4797B}" destId="{BE0EB40E-AB4B-4172-8F44-AC44E2D8A90A}" srcOrd="2" destOrd="0" presId="urn:microsoft.com/office/officeart/2005/8/layout/hierarchy3"/>
    <dgm:cxn modelId="{C92937DD-A9A9-4D31-B37A-DB4FDBE1527C}" type="presParOf" srcId="{95034562-A31A-4D9D-8517-26EA0EA4797B}" destId="{C9F59396-D2DB-4A8C-89CD-6156902F0BD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4AEBDD-87FD-48A4-853E-CB416C88D79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91B5BF-3A54-4D2E-8A87-95B0E0137775}">
      <dgm:prSet phldrT="[Текст]" custT="1"/>
      <dgm:spPr/>
      <dgm:t>
        <a:bodyPr/>
        <a:lstStyle/>
        <a:p>
          <a:r>
            <a:rPr lang="ru-RU" sz="1200" dirty="0"/>
            <a:t>1. Использование рабочих площадей  для не востребованной и мало востребованной литературы</a:t>
          </a:r>
        </a:p>
      </dgm:t>
    </dgm:pt>
    <dgm:pt modelId="{C722F415-B5BF-4D68-9B33-621E863BE116}" type="parTrans" cxnId="{91BB646F-14CD-4069-BD27-90A6F4B65A33}">
      <dgm:prSet/>
      <dgm:spPr/>
      <dgm:t>
        <a:bodyPr/>
        <a:lstStyle/>
        <a:p>
          <a:endParaRPr lang="ru-RU"/>
        </a:p>
      </dgm:t>
    </dgm:pt>
    <dgm:pt modelId="{362D9949-37ED-4DBA-8B96-AFED0D032709}" type="sibTrans" cxnId="{91BB646F-14CD-4069-BD27-90A6F4B65A33}">
      <dgm:prSet/>
      <dgm:spPr/>
      <dgm:t>
        <a:bodyPr/>
        <a:lstStyle/>
        <a:p>
          <a:endParaRPr lang="ru-RU"/>
        </a:p>
      </dgm:t>
    </dgm:pt>
    <dgm:pt modelId="{669BD47B-61FE-4163-824A-8A08C6B65D03}">
      <dgm:prSet phldrT="[Текст]" custT="1"/>
      <dgm:spPr/>
      <dgm:t>
        <a:bodyPr/>
        <a:lstStyle/>
        <a:p>
          <a:r>
            <a:rPr lang="ru-RU" sz="1200" dirty="0"/>
            <a:t>2. Не рациональная расстановка фонда</a:t>
          </a:r>
        </a:p>
      </dgm:t>
    </dgm:pt>
    <dgm:pt modelId="{0E41EE6B-E66F-4B58-BDA3-4499EBAE80F1}" type="parTrans" cxnId="{07A47C33-81F8-4049-B84A-C5801E579FBA}">
      <dgm:prSet/>
      <dgm:spPr/>
      <dgm:t>
        <a:bodyPr/>
        <a:lstStyle/>
        <a:p>
          <a:endParaRPr lang="ru-RU"/>
        </a:p>
      </dgm:t>
    </dgm:pt>
    <dgm:pt modelId="{20F21854-C346-4B92-8160-188B5717522E}" type="sibTrans" cxnId="{07A47C33-81F8-4049-B84A-C5801E579FBA}">
      <dgm:prSet/>
      <dgm:spPr/>
      <dgm:t>
        <a:bodyPr/>
        <a:lstStyle/>
        <a:p>
          <a:endParaRPr lang="ru-RU"/>
        </a:p>
      </dgm:t>
    </dgm:pt>
    <dgm:pt modelId="{37899F0B-B3B0-4A84-927E-F21077668154}">
      <dgm:prSet phldrT="[Текст]" custT="1"/>
      <dgm:spPr/>
      <dgm:t>
        <a:bodyPr/>
        <a:lstStyle/>
        <a:p>
          <a:r>
            <a:rPr lang="ru-RU" sz="1200" dirty="0"/>
            <a:t>3.Отсутствие условий для самостоятельного поиска литературы, информации</a:t>
          </a:r>
        </a:p>
      </dgm:t>
    </dgm:pt>
    <dgm:pt modelId="{900898F7-4B68-48C9-B850-34F81F230CF5}" type="parTrans" cxnId="{4D589001-E3C8-4349-B68B-5501FD93744A}">
      <dgm:prSet/>
      <dgm:spPr/>
      <dgm:t>
        <a:bodyPr/>
        <a:lstStyle/>
        <a:p>
          <a:endParaRPr lang="ru-RU"/>
        </a:p>
      </dgm:t>
    </dgm:pt>
    <dgm:pt modelId="{FF1D0110-827C-4603-A182-2F0EFA125424}" type="sibTrans" cxnId="{4D589001-E3C8-4349-B68B-5501FD93744A}">
      <dgm:prSet/>
      <dgm:spPr/>
      <dgm:t>
        <a:bodyPr/>
        <a:lstStyle/>
        <a:p>
          <a:endParaRPr lang="ru-RU"/>
        </a:p>
      </dgm:t>
    </dgm:pt>
    <dgm:pt modelId="{B1DB6400-23E2-484F-9766-56636D84C7E3}">
      <dgm:prSet phldrT="[Текст]" custT="1"/>
      <dgm:spPr/>
      <dgm:t>
        <a:bodyPr/>
        <a:lstStyle/>
        <a:p>
          <a:r>
            <a:rPr lang="ru-RU" sz="1200" dirty="0"/>
            <a:t>4. Малое количество мест для самостоятельной работы в ИБЦ</a:t>
          </a:r>
        </a:p>
      </dgm:t>
    </dgm:pt>
    <dgm:pt modelId="{0D08F497-44C4-4471-ADAC-FF1AB156CADB}" type="parTrans" cxnId="{218DD8E5-EE51-4701-ADEF-6BE4D83975EE}">
      <dgm:prSet/>
      <dgm:spPr/>
      <dgm:t>
        <a:bodyPr/>
        <a:lstStyle/>
        <a:p>
          <a:endParaRPr lang="ru-RU"/>
        </a:p>
      </dgm:t>
    </dgm:pt>
    <dgm:pt modelId="{EA39E470-6C21-4191-9216-CE4A360065EF}" type="sibTrans" cxnId="{218DD8E5-EE51-4701-ADEF-6BE4D83975EE}">
      <dgm:prSet/>
      <dgm:spPr/>
      <dgm:t>
        <a:bodyPr/>
        <a:lstStyle/>
        <a:p>
          <a:endParaRPr lang="ru-RU"/>
        </a:p>
      </dgm:t>
    </dgm:pt>
    <dgm:pt modelId="{2A53D2D8-938A-47DA-9F47-8E6F6C8E4438}">
      <dgm:prSet phldrT="[Текст]" custT="1"/>
      <dgm:spPr/>
      <dgm:t>
        <a:bodyPr/>
        <a:lstStyle/>
        <a:p>
          <a:r>
            <a:rPr lang="ru-RU" sz="1200" dirty="0"/>
            <a:t>6. Ожидание читателями очереди обслуживания</a:t>
          </a:r>
        </a:p>
      </dgm:t>
    </dgm:pt>
    <dgm:pt modelId="{ED2E14D4-660E-45C4-B8AF-888D394C49B8}" type="parTrans" cxnId="{05C3CB92-791E-4B53-BF57-3BFE3266AF21}">
      <dgm:prSet/>
      <dgm:spPr/>
      <dgm:t>
        <a:bodyPr/>
        <a:lstStyle/>
        <a:p>
          <a:endParaRPr lang="ru-RU"/>
        </a:p>
      </dgm:t>
    </dgm:pt>
    <dgm:pt modelId="{6E108C6C-9B4E-4727-8D6B-94917D45EED7}" type="sibTrans" cxnId="{05C3CB92-791E-4B53-BF57-3BFE3266AF21}">
      <dgm:prSet/>
      <dgm:spPr/>
      <dgm:t>
        <a:bodyPr/>
        <a:lstStyle/>
        <a:p>
          <a:endParaRPr lang="ru-RU"/>
        </a:p>
      </dgm:t>
    </dgm:pt>
    <dgm:pt modelId="{1822C590-DF68-4673-AA52-353350A588D6}">
      <dgm:prSet phldrT="[Текст]" custT="1"/>
      <dgm:spPr/>
      <dgm:t>
        <a:bodyPr/>
        <a:lstStyle/>
        <a:p>
          <a:r>
            <a:rPr lang="ru-RU" sz="1200" dirty="0"/>
            <a:t>5. Недостаточно оборудования для самостоятельного поиска информации</a:t>
          </a:r>
        </a:p>
      </dgm:t>
    </dgm:pt>
    <dgm:pt modelId="{F522134D-EE57-4B7A-B991-C133A1F8B16F}" type="sibTrans" cxnId="{84AB0858-37D6-4FC2-A9FC-2AE0A1D4A181}">
      <dgm:prSet/>
      <dgm:spPr/>
      <dgm:t>
        <a:bodyPr/>
        <a:lstStyle/>
        <a:p>
          <a:endParaRPr lang="ru-RU"/>
        </a:p>
      </dgm:t>
    </dgm:pt>
    <dgm:pt modelId="{0BF1BB70-11F5-40C2-85A3-2158C1E8C441}" type="parTrans" cxnId="{84AB0858-37D6-4FC2-A9FC-2AE0A1D4A181}">
      <dgm:prSet/>
      <dgm:spPr/>
      <dgm:t>
        <a:bodyPr/>
        <a:lstStyle/>
        <a:p>
          <a:endParaRPr lang="ru-RU"/>
        </a:p>
      </dgm:t>
    </dgm:pt>
    <dgm:pt modelId="{D4EC6D97-38B1-469D-9A5B-39FEB4A224E3}" type="pres">
      <dgm:prSet presAssocID="{514AEBDD-87FD-48A4-853E-CB416C88D79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E3579C-70A3-40A7-82B5-473F8D082B26}" type="pres">
      <dgm:prSet presAssocID="{0791B5BF-3A54-4D2E-8A87-95B0E0137775}" presName="parentLin" presStyleCnt="0"/>
      <dgm:spPr/>
    </dgm:pt>
    <dgm:pt modelId="{05865E72-772C-4436-B928-CEC4336DBFC0}" type="pres">
      <dgm:prSet presAssocID="{0791B5BF-3A54-4D2E-8A87-95B0E0137775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C2A33D31-7F03-49F9-9AEB-D6E8123E4097}" type="pres">
      <dgm:prSet presAssocID="{0791B5BF-3A54-4D2E-8A87-95B0E0137775}" presName="parentText" presStyleLbl="node1" presStyleIdx="0" presStyleCnt="6" custScaleY="143930" custLinFactNeighborX="6195" custLinFactNeighborY="1163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DDE640-650B-4D2C-8F4D-0F829231A1CC}" type="pres">
      <dgm:prSet presAssocID="{0791B5BF-3A54-4D2E-8A87-95B0E0137775}" presName="negativeSpace" presStyleCnt="0"/>
      <dgm:spPr/>
    </dgm:pt>
    <dgm:pt modelId="{85F6DC5C-DFD4-4ED1-B84D-48870846E249}" type="pres">
      <dgm:prSet presAssocID="{0791B5BF-3A54-4D2E-8A87-95B0E0137775}" presName="childText" presStyleLbl="conFgAcc1" presStyleIdx="0" presStyleCnt="6">
        <dgm:presLayoutVars>
          <dgm:bulletEnabled val="1"/>
        </dgm:presLayoutVars>
      </dgm:prSet>
      <dgm:spPr/>
    </dgm:pt>
    <dgm:pt modelId="{C69F14DB-E2B4-4592-8881-CBE89CCCD166}" type="pres">
      <dgm:prSet presAssocID="{362D9949-37ED-4DBA-8B96-AFED0D032709}" presName="spaceBetweenRectangles" presStyleCnt="0"/>
      <dgm:spPr/>
    </dgm:pt>
    <dgm:pt modelId="{6C6EFB7D-94CA-41B5-843E-AABBE23424AE}" type="pres">
      <dgm:prSet presAssocID="{669BD47B-61FE-4163-824A-8A08C6B65D03}" presName="parentLin" presStyleCnt="0"/>
      <dgm:spPr/>
    </dgm:pt>
    <dgm:pt modelId="{16D0D78F-E3C3-48D7-ACE5-5B72F19D9184}" type="pres">
      <dgm:prSet presAssocID="{669BD47B-61FE-4163-824A-8A08C6B65D03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E487C69A-9C01-44D8-A0FC-EBCAC5556161}" type="pres">
      <dgm:prSet presAssocID="{669BD47B-61FE-4163-824A-8A08C6B65D03}" presName="parentText" presStyleLbl="node1" presStyleIdx="1" presStyleCnt="6" custScaleY="1401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EFB4A9-70CA-42AE-8BED-FE65F72E3A08}" type="pres">
      <dgm:prSet presAssocID="{669BD47B-61FE-4163-824A-8A08C6B65D03}" presName="negativeSpace" presStyleCnt="0"/>
      <dgm:spPr/>
    </dgm:pt>
    <dgm:pt modelId="{85AA5CF3-DEB3-4B86-88A5-DC804DD074E4}" type="pres">
      <dgm:prSet presAssocID="{669BD47B-61FE-4163-824A-8A08C6B65D03}" presName="childText" presStyleLbl="conFgAcc1" presStyleIdx="1" presStyleCnt="6">
        <dgm:presLayoutVars>
          <dgm:bulletEnabled val="1"/>
        </dgm:presLayoutVars>
      </dgm:prSet>
      <dgm:spPr/>
    </dgm:pt>
    <dgm:pt modelId="{0B0DA2AE-26CB-43CF-BCC9-AFC7D7EA5833}" type="pres">
      <dgm:prSet presAssocID="{20F21854-C346-4B92-8160-188B5717522E}" presName="spaceBetweenRectangles" presStyleCnt="0"/>
      <dgm:spPr/>
    </dgm:pt>
    <dgm:pt modelId="{A47E5CDA-0AFB-4BD6-A0D1-71F59247B7C6}" type="pres">
      <dgm:prSet presAssocID="{37899F0B-B3B0-4A84-927E-F21077668154}" presName="parentLin" presStyleCnt="0"/>
      <dgm:spPr/>
    </dgm:pt>
    <dgm:pt modelId="{79DF8080-D127-4356-8A25-57589D760CC4}" type="pres">
      <dgm:prSet presAssocID="{37899F0B-B3B0-4A84-927E-F21077668154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433A2587-8B00-4EB0-BF42-8198E5FFA810}" type="pres">
      <dgm:prSet presAssocID="{37899F0B-B3B0-4A84-927E-F21077668154}" presName="parentText" presStyleLbl="node1" presStyleIdx="2" presStyleCnt="6" custScaleY="1341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572B41-A3CD-400C-8168-A16A44421B74}" type="pres">
      <dgm:prSet presAssocID="{37899F0B-B3B0-4A84-927E-F21077668154}" presName="negativeSpace" presStyleCnt="0"/>
      <dgm:spPr/>
    </dgm:pt>
    <dgm:pt modelId="{81718897-4103-4E2E-9D5B-C9A69CC4C321}" type="pres">
      <dgm:prSet presAssocID="{37899F0B-B3B0-4A84-927E-F21077668154}" presName="childText" presStyleLbl="conFgAcc1" presStyleIdx="2" presStyleCnt="6">
        <dgm:presLayoutVars>
          <dgm:bulletEnabled val="1"/>
        </dgm:presLayoutVars>
      </dgm:prSet>
      <dgm:spPr/>
    </dgm:pt>
    <dgm:pt modelId="{94ABB6BA-C83C-4F3C-8518-5647C9C04B3E}" type="pres">
      <dgm:prSet presAssocID="{FF1D0110-827C-4603-A182-2F0EFA125424}" presName="spaceBetweenRectangles" presStyleCnt="0"/>
      <dgm:spPr/>
    </dgm:pt>
    <dgm:pt modelId="{55AFE107-0912-4716-ACEC-E0CF03767907}" type="pres">
      <dgm:prSet presAssocID="{B1DB6400-23E2-484F-9766-56636D84C7E3}" presName="parentLin" presStyleCnt="0"/>
      <dgm:spPr/>
    </dgm:pt>
    <dgm:pt modelId="{C8C652E4-D1F3-4C99-924B-98FA42B83A16}" type="pres">
      <dgm:prSet presAssocID="{B1DB6400-23E2-484F-9766-56636D84C7E3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1977E6DF-5439-4FC7-832B-055600407B7E}" type="pres">
      <dgm:prSet presAssocID="{B1DB6400-23E2-484F-9766-56636D84C7E3}" presName="parentText" presStyleLbl="node1" presStyleIdx="3" presStyleCnt="6" custScaleY="1341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C1AE72-46D6-4F94-B784-E6F9E93B3AB8}" type="pres">
      <dgm:prSet presAssocID="{B1DB6400-23E2-484F-9766-56636D84C7E3}" presName="negativeSpace" presStyleCnt="0"/>
      <dgm:spPr/>
    </dgm:pt>
    <dgm:pt modelId="{06346A14-FA05-4357-94A8-423AD0944FB5}" type="pres">
      <dgm:prSet presAssocID="{B1DB6400-23E2-484F-9766-56636D84C7E3}" presName="childText" presStyleLbl="conFgAcc1" presStyleIdx="3" presStyleCnt="6">
        <dgm:presLayoutVars>
          <dgm:bulletEnabled val="1"/>
        </dgm:presLayoutVars>
      </dgm:prSet>
      <dgm:spPr/>
    </dgm:pt>
    <dgm:pt modelId="{F286DF7E-B4D3-44BC-99E5-6D9F59D9931C}" type="pres">
      <dgm:prSet presAssocID="{EA39E470-6C21-4191-9216-CE4A360065EF}" presName="spaceBetweenRectangles" presStyleCnt="0"/>
      <dgm:spPr/>
    </dgm:pt>
    <dgm:pt modelId="{368DE9B0-DF12-458E-B2AA-6D5C6CBCACAC}" type="pres">
      <dgm:prSet presAssocID="{1822C590-DF68-4673-AA52-353350A588D6}" presName="parentLin" presStyleCnt="0"/>
      <dgm:spPr/>
    </dgm:pt>
    <dgm:pt modelId="{2A650281-3C6C-4B7E-B29D-0298AC55C383}" type="pres">
      <dgm:prSet presAssocID="{1822C590-DF68-4673-AA52-353350A588D6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FEBCCF12-E616-455F-90EA-721927AEB0FB}" type="pres">
      <dgm:prSet presAssocID="{1822C590-DF68-4673-AA52-353350A588D6}" presName="parentText" presStyleLbl="node1" presStyleIdx="4" presStyleCnt="6" custScaleY="1450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6B4702-BA99-4587-B5D7-2F685D516FC1}" type="pres">
      <dgm:prSet presAssocID="{1822C590-DF68-4673-AA52-353350A588D6}" presName="negativeSpace" presStyleCnt="0"/>
      <dgm:spPr/>
    </dgm:pt>
    <dgm:pt modelId="{3DF26055-9EFF-49DF-96CD-3D4C8779F7BA}" type="pres">
      <dgm:prSet presAssocID="{1822C590-DF68-4673-AA52-353350A588D6}" presName="childText" presStyleLbl="conFgAcc1" presStyleIdx="4" presStyleCnt="6">
        <dgm:presLayoutVars>
          <dgm:bulletEnabled val="1"/>
        </dgm:presLayoutVars>
      </dgm:prSet>
      <dgm:spPr/>
    </dgm:pt>
    <dgm:pt modelId="{31351017-2783-4CA0-AB10-B90737BFF429}" type="pres">
      <dgm:prSet presAssocID="{F522134D-EE57-4B7A-B991-C133A1F8B16F}" presName="spaceBetweenRectangles" presStyleCnt="0"/>
      <dgm:spPr/>
    </dgm:pt>
    <dgm:pt modelId="{765341B0-2009-444C-BF56-9147CCE222F8}" type="pres">
      <dgm:prSet presAssocID="{2A53D2D8-938A-47DA-9F47-8E6F6C8E4438}" presName="parentLin" presStyleCnt="0"/>
      <dgm:spPr/>
    </dgm:pt>
    <dgm:pt modelId="{86CA9781-0619-48B1-BA03-B7581C58136F}" type="pres">
      <dgm:prSet presAssocID="{2A53D2D8-938A-47DA-9F47-8E6F6C8E4438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C907C9C0-546F-4AD4-95B3-760ED9B3DD1E}" type="pres">
      <dgm:prSet presAssocID="{2A53D2D8-938A-47DA-9F47-8E6F6C8E4438}" presName="parentText" presStyleLbl="node1" presStyleIdx="5" presStyleCnt="6" custScaleY="1721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627810-CFFC-4B4D-93E2-8793AF8BB5CB}" type="pres">
      <dgm:prSet presAssocID="{2A53D2D8-938A-47DA-9F47-8E6F6C8E4438}" presName="negativeSpace" presStyleCnt="0"/>
      <dgm:spPr/>
    </dgm:pt>
    <dgm:pt modelId="{0D67BA0A-4071-4D00-B553-A05B64A27420}" type="pres">
      <dgm:prSet presAssocID="{2A53D2D8-938A-47DA-9F47-8E6F6C8E4438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B2B420C0-F9D5-45CC-8A01-F022A24122E0}" type="presOf" srcId="{669BD47B-61FE-4163-824A-8A08C6B65D03}" destId="{16D0D78F-E3C3-48D7-ACE5-5B72F19D9184}" srcOrd="0" destOrd="0" presId="urn:microsoft.com/office/officeart/2005/8/layout/list1"/>
    <dgm:cxn modelId="{84AB0858-37D6-4FC2-A9FC-2AE0A1D4A181}" srcId="{514AEBDD-87FD-48A4-853E-CB416C88D796}" destId="{1822C590-DF68-4673-AA52-353350A588D6}" srcOrd="4" destOrd="0" parTransId="{0BF1BB70-11F5-40C2-85A3-2158C1E8C441}" sibTransId="{F522134D-EE57-4B7A-B991-C133A1F8B16F}"/>
    <dgm:cxn modelId="{05C3CB92-791E-4B53-BF57-3BFE3266AF21}" srcId="{514AEBDD-87FD-48A4-853E-CB416C88D796}" destId="{2A53D2D8-938A-47DA-9F47-8E6F6C8E4438}" srcOrd="5" destOrd="0" parTransId="{ED2E14D4-660E-45C4-B8AF-888D394C49B8}" sibTransId="{6E108C6C-9B4E-4727-8D6B-94917D45EED7}"/>
    <dgm:cxn modelId="{442E3462-9C04-40EC-81AA-907D8D4BE9BA}" type="presOf" srcId="{514AEBDD-87FD-48A4-853E-CB416C88D796}" destId="{D4EC6D97-38B1-469D-9A5B-39FEB4A224E3}" srcOrd="0" destOrd="0" presId="urn:microsoft.com/office/officeart/2005/8/layout/list1"/>
    <dgm:cxn modelId="{07A47C33-81F8-4049-B84A-C5801E579FBA}" srcId="{514AEBDD-87FD-48A4-853E-CB416C88D796}" destId="{669BD47B-61FE-4163-824A-8A08C6B65D03}" srcOrd="1" destOrd="0" parTransId="{0E41EE6B-E66F-4B58-BDA3-4499EBAE80F1}" sibTransId="{20F21854-C346-4B92-8160-188B5717522E}"/>
    <dgm:cxn modelId="{91BB646F-14CD-4069-BD27-90A6F4B65A33}" srcId="{514AEBDD-87FD-48A4-853E-CB416C88D796}" destId="{0791B5BF-3A54-4D2E-8A87-95B0E0137775}" srcOrd="0" destOrd="0" parTransId="{C722F415-B5BF-4D68-9B33-621E863BE116}" sibTransId="{362D9949-37ED-4DBA-8B96-AFED0D032709}"/>
    <dgm:cxn modelId="{98304497-21D9-4F8C-B553-6FAC62DFE7C0}" type="presOf" srcId="{669BD47B-61FE-4163-824A-8A08C6B65D03}" destId="{E487C69A-9C01-44D8-A0FC-EBCAC5556161}" srcOrd="1" destOrd="0" presId="urn:microsoft.com/office/officeart/2005/8/layout/list1"/>
    <dgm:cxn modelId="{266E2682-6388-465F-9520-CC68B1FD0FD5}" type="presOf" srcId="{2A53D2D8-938A-47DA-9F47-8E6F6C8E4438}" destId="{C907C9C0-546F-4AD4-95B3-760ED9B3DD1E}" srcOrd="1" destOrd="0" presId="urn:microsoft.com/office/officeart/2005/8/layout/list1"/>
    <dgm:cxn modelId="{69CE1FF0-F87F-455E-8988-7252479B4F25}" type="presOf" srcId="{B1DB6400-23E2-484F-9766-56636D84C7E3}" destId="{C8C652E4-D1F3-4C99-924B-98FA42B83A16}" srcOrd="0" destOrd="0" presId="urn:microsoft.com/office/officeart/2005/8/layout/list1"/>
    <dgm:cxn modelId="{EA1325A9-3488-4DC7-BC06-19319848348B}" type="presOf" srcId="{0791B5BF-3A54-4D2E-8A87-95B0E0137775}" destId="{C2A33D31-7F03-49F9-9AEB-D6E8123E4097}" srcOrd="1" destOrd="0" presId="urn:microsoft.com/office/officeart/2005/8/layout/list1"/>
    <dgm:cxn modelId="{15FD28BF-37F4-4526-B813-C0A3D5C0A02A}" type="presOf" srcId="{2A53D2D8-938A-47DA-9F47-8E6F6C8E4438}" destId="{86CA9781-0619-48B1-BA03-B7581C58136F}" srcOrd="0" destOrd="0" presId="urn:microsoft.com/office/officeart/2005/8/layout/list1"/>
    <dgm:cxn modelId="{5D88CEA2-B884-4DD7-8F67-F3162FF336E0}" type="presOf" srcId="{37899F0B-B3B0-4A84-927E-F21077668154}" destId="{79DF8080-D127-4356-8A25-57589D760CC4}" srcOrd="0" destOrd="0" presId="urn:microsoft.com/office/officeart/2005/8/layout/list1"/>
    <dgm:cxn modelId="{4F1A00E3-5AC4-42A6-974C-D6D3B3BFB6E4}" type="presOf" srcId="{B1DB6400-23E2-484F-9766-56636D84C7E3}" destId="{1977E6DF-5439-4FC7-832B-055600407B7E}" srcOrd="1" destOrd="0" presId="urn:microsoft.com/office/officeart/2005/8/layout/list1"/>
    <dgm:cxn modelId="{4D589001-E3C8-4349-B68B-5501FD93744A}" srcId="{514AEBDD-87FD-48A4-853E-CB416C88D796}" destId="{37899F0B-B3B0-4A84-927E-F21077668154}" srcOrd="2" destOrd="0" parTransId="{900898F7-4B68-48C9-B850-34F81F230CF5}" sibTransId="{FF1D0110-827C-4603-A182-2F0EFA125424}"/>
    <dgm:cxn modelId="{36BBE170-8AA6-406F-AB8B-6F9BABDD221E}" type="presOf" srcId="{1822C590-DF68-4673-AA52-353350A588D6}" destId="{2A650281-3C6C-4B7E-B29D-0298AC55C383}" srcOrd="0" destOrd="0" presId="urn:microsoft.com/office/officeart/2005/8/layout/list1"/>
    <dgm:cxn modelId="{BF2D820F-B49E-4C43-8DC5-1DB8FD01FB2F}" type="presOf" srcId="{0791B5BF-3A54-4D2E-8A87-95B0E0137775}" destId="{05865E72-772C-4436-B928-CEC4336DBFC0}" srcOrd="0" destOrd="0" presId="urn:microsoft.com/office/officeart/2005/8/layout/list1"/>
    <dgm:cxn modelId="{C369D4C6-DF47-4DC2-BA3D-DE5EB015D032}" type="presOf" srcId="{37899F0B-B3B0-4A84-927E-F21077668154}" destId="{433A2587-8B00-4EB0-BF42-8198E5FFA810}" srcOrd="1" destOrd="0" presId="urn:microsoft.com/office/officeart/2005/8/layout/list1"/>
    <dgm:cxn modelId="{575B75E0-3466-40FE-A3D0-679B1D317CE5}" type="presOf" srcId="{1822C590-DF68-4673-AA52-353350A588D6}" destId="{FEBCCF12-E616-455F-90EA-721927AEB0FB}" srcOrd="1" destOrd="0" presId="urn:microsoft.com/office/officeart/2005/8/layout/list1"/>
    <dgm:cxn modelId="{218DD8E5-EE51-4701-ADEF-6BE4D83975EE}" srcId="{514AEBDD-87FD-48A4-853E-CB416C88D796}" destId="{B1DB6400-23E2-484F-9766-56636D84C7E3}" srcOrd="3" destOrd="0" parTransId="{0D08F497-44C4-4471-ADAC-FF1AB156CADB}" sibTransId="{EA39E470-6C21-4191-9216-CE4A360065EF}"/>
    <dgm:cxn modelId="{642E0D71-60B2-4410-9E00-ED5FF1C27B6F}" type="presParOf" srcId="{D4EC6D97-38B1-469D-9A5B-39FEB4A224E3}" destId="{E6E3579C-70A3-40A7-82B5-473F8D082B26}" srcOrd="0" destOrd="0" presId="urn:microsoft.com/office/officeart/2005/8/layout/list1"/>
    <dgm:cxn modelId="{CFE46739-6D34-48FE-9796-99C3886B9E46}" type="presParOf" srcId="{E6E3579C-70A3-40A7-82B5-473F8D082B26}" destId="{05865E72-772C-4436-B928-CEC4336DBFC0}" srcOrd="0" destOrd="0" presId="urn:microsoft.com/office/officeart/2005/8/layout/list1"/>
    <dgm:cxn modelId="{3CBF0942-69F5-4CCB-BC05-D21FD3B9C7CB}" type="presParOf" srcId="{E6E3579C-70A3-40A7-82B5-473F8D082B26}" destId="{C2A33D31-7F03-49F9-9AEB-D6E8123E4097}" srcOrd="1" destOrd="0" presId="urn:microsoft.com/office/officeart/2005/8/layout/list1"/>
    <dgm:cxn modelId="{9158435A-23F1-4B4C-98BA-9354A49DFF28}" type="presParOf" srcId="{D4EC6D97-38B1-469D-9A5B-39FEB4A224E3}" destId="{D5DDE640-650B-4D2C-8F4D-0F829231A1CC}" srcOrd="1" destOrd="0" presId="urn:microsoft.com/office/officeart/2005/8/layout/list1"/>
    <dgm:cxn modelId="{A1B1B754-9B0F-4DE3-9DB9-8B2E0B1B7F81}" type="presParOf" srcId="{D4EC6D97-38B1-469D-9A5B-39FEB4A224E3}" destId="{85F6DC5C-DFD4-4ED1-B84D-48870846E249}" srcOrd="2" destOrd="0" presId="urn:microsoft.com/office/officeart/2005/8/layout/list1"/>
    <dgm:cxn modelId="{78C8E737-1AEA-470C-8CFD-AF2A2D8D07A6}" type="presParOf" srcId="{D4EC6D97-38B1-469D-9A5B-39FEB4A224E3}" destId="{C69F14DB-E2B4-4592-8881-CBE89CCCD166}" srcOrd="3" destOrd="0" presId="urn:microsoft.com/office/officeart/2005/8/layout/list1"/>
    <dgm:cxn modelId="{651A6D0E-07A7-4C5C-A10F-D2300E1A5FF7}" type="presParOf" srcId="{D4EC6D97-38B1-469D-9A5B-39FEB4A224E3}" destId="{6C6EFB7D-94CA-41B5-843E-AABBE23424AE}" srcOrd="4" destOrd="0" presId="urn:microsoft.com/office/officeart/2005/8/layout/list1"/>
    <dgm:cxn modelId="{9558D871-F382-467B-97DE-1DE0F40B1C81}" type="presParOf" srcId="{6C6EFB7D-94CA-41B5-843E-AABBE23424AE}" destId="{16D0D78F-E3C3-48D7-ACE5-5B72F19D9184}" srcOrd="0" destOrd="0" presId="urn:microsoft.com/office/officeart/2005/8/layout/list1"/>
    <dgm:cxn modelId="{8ABD615B-A321-48FC-8247-8D4DA8BF2624}" type="presParOf" srcId="{6C6EFB7D-94CA-41B5-843E-AABBE23424AE}" destId="{E487C69A-9C01-44D8-A0FC-EBCAC5556161}" srcOrd="1" destOrd="0" presId="urn:microsoft.com/office/officeart/2005/8/layout/list1"/>
    <dgm:cxn modelId="{A72F5F84-D2F5-4043-88BC-DDF40D9824AA}" type="presParOf" srcId="{D4EC6D97-38B1-469D-9A5B-39FEB4A224E3}" destId="{19EFB4A9-70CA-42AE-8BED-FE65F72E3A08}" srcOrd="5" destOrd="0" presId="urn:microsoft.com/office/officeart/2005/8/layout/list1"/>
    <dgm:cxn modelId="{214D43BB-E216-4B33-BBEB-313E7D48B1E6}" type="presParOf" srcId="{D4EC6D97-38B1-469D-9A5B-39FEB4A224E3}" destId="{85AA5CF3-DEB3-4B86-88A5-DC804DD074E4}" srcOrd="6" destOrd="0" presId="urn:microsoft.com/office/officeart/2005/8/layout/list1"/>
    <dgm:cxn modelId="{7865C955-7A88-495E-8DDD-3F4718287DF7}" type="presParOf" srcId="{D4EC6D97-38B1-469D-9A5B-39FEB4A224E3}" destId="{0B0DA2AE-26CB-43CF-BCC9-AFC7D7EA5833}" srcOrd="7" destOrd="0" presId="urn:microsoft.com/office/officeart/2005/8/layout/list1"/>
    <dgm:cxn modelId="{98A2BE87-F712-489C-9AB7-352BD375EADD}" type="presParOf" srcId="{D4EC6D97-38B1-469D-9A5B-39FEB4A224E3}" destId="{A47E5CDA-0AFB-4BD6-A0D1-71F59247B7C6}" srcOrd="8" destOrd="0" presId="urn:microsoft.com/office/officeart/2005/8/layout/list1"/>
    <dgm:cxn modelId="{DDDA2E9C-D01C-42B6-875D-55365D503914}" type="presParOf" srcId="{A47E5CDA-0AFB-4BD6-A0D1-71F59247B7C6}" destId="{79DF8080-D127-4356-8A25-57589D760CC4}" srcOrd="0" destOrd="0" presId="urn:microsoft.com/office/officeart/2005/8/layout/list1"/>
    <dgm:cxn modelId="{65505764-B8DF-4EB1-A554-BFD735C1F607}" type="presParOf" srcId="{A47E5CDA-0AFB-4BD6-A0D1-71F59247B7C6}" destId="{433A2587-8B00-4EB0-BF42-8198E5FFA810}" srcOrd="1" destOrd="0" presId="urn:microsoft.com/office/officeart/2005/8/layout/list1"/>
    <dgm:cxn modelId="{EDA003BF-9B7C-4318-BE5C-17D62158AC1A}" type="presParOf" srcId="{D4EC6D97-38B1-469D-9A5B-39FEB4A224E3}" destId="{DE572B41-A3CD-400C-8168-A16A44421B74}" srcOrd="9" destOrd="0" presId="urn:microsoft.com/office/officeart/2005/8/layout/list1"/>
    <dgm:cxn modelId="{05F9C728-EB7B-49C6-A21A-F87F37AEF069}" type="presParOf" srcId="{D4EC6D97-38B1-469D-9A5B-39FEB4A224E3}" destId="{81718897-4103-4E2E-9D5B-C9A69CC4C321}" srcOrd="10" destOrd="0" presId="urn:microsoft.com/office/officeart/2005/8/layout/list1"/>
    <dgm:cxn modelId="{2CDB749F-37D5-48A1-A0CA-CCE974B9B5DC}" type="presParOf" srcId="{D4EC6D97-38B1-469D-9A5B-39FEB4A224E3}" destId="{94ABB6BA-C83C-4F3C-8518-5647C9C04B3E}" srcOrd="11" destOrd="0" presId="urn:microsoft.com/office/officeart/2005/8/layout/list1"/>
    <dgm:cxn modelId="{060BDEB2-73D4-4914-8323-0C60F12C015C}" type="presParOf" srcId="{D4EC6D97-38B1-469D-9A5B-39FEB4A224E3}" destId="{55AFE107-0912-4716-ACEC-E0CF03767907}" srcOrd="12" destOrd="0" presId="urn:microsoft.com/office/officeart/2005/8/layout/list1"/>
    <dgm:cxn modelId="{EB7A021D-1D8B-43CA-A044-3B036D5545E5}" type="presParOf" srcId="{55AFE107-0912-4716-ACEC-E0CF03767907}" destId="{C8C652E4-D1F3-4C99-924B-98FA42B83A16}" srcOrd="0" destOrd="0" presId="urn:microsoft.com/office/officeart/2005/8/layout/list1"/>
    <dgm:cxn modelId="{717AE079-577E-46FE-962F-84C65A20A80B}" type="presParOf" srcId="{55AFE107-0912-4716-ACEC-E0CF03767907}" destId="{1977E6DF-5439-4FC7-832B-055600407B7E}" srcOrd="1" destOrd="0" presId="urn:microsoft.com/office/officeart/2005/8/layout/list1"/>
    <dgm:cxn modelId="{91324867-3EB0-47F1-B8A0-DAF0B5BD6C93}" type="presParOf" srcId="{D4EC6D97-38B1-469D-9A5B-39FEB4A224E3}" destId="{99C1AE72-46D6-4F94-B784-E6F9E93B3AB8}" srcOrd="13" destOrd="0" presId="urn:microsoft.com/office/officeart/2005/8/layout/list1"/>
    <dgm:cxn modelId="{08AF410F-5BCD-4001-9C44-A176F28322FA}" type="presParOf" srcId="{D4EC6D97-38B1-469D-9A5B-39FEB4A224E3}" destId="{06346A14-FA05-4357-94A8-423AD0944FB5}" srcOrd="14" destOrd="0" presId="urn:microsoft.com/office/officeart/2005/8/layout/list1"/>
    <dgm:cxn modelId="{80845F4D-0C53-442F-A1FE-5F65CF65A8DD}" type="presParOf" srcId="{D4EC6D97-38B1-469D-9A5B-39FEB4A224E3}" destId="{F286DF7E-B4D3-44BC-99E5-6D9F59D9931C}" srcOrd="15" destOrd="0" presId="urn:microsoft.com/office/officeart/2005/8/layout/list1"/>
    <dgm:cxn modelId="{7917EA3B-5895-4E5F-8C6B-6F082BA9F6CB}" type="presParOf" srcId="{D4EC6D97-38B1-469D-9A5B-39FEB4A224E3}" destId="{368DE9B0-DF12-458E-B2AA-6D5C6CBCACAC}" srcOrd="16" destOrd="0" presId="urn:microsoft.com/office/officeart/2005/8/layout/list1"/>
    <dgm:cxn modelId="{3C28D468-CB9D-4519-B36B-5933081915BF}" type="presParOf" srcId="{368DE9B0-DF12-458E-B2AA-6D5C6CBCACAC}" destId="{2A650281-3C6C-4B7E-B29D-0298AC55C383}" srcOrd="0" destOrd="0" presId="urn:microsoft.com/office/officeart/2005/8/layout/list1"/>
    <dgm:cxn modelId="{91A5DA7D-B5AF-48C3-9819-AAD38CFF0B27}" type="presParOf" srcId="{368DE9B0-DF12-458E-B2AA-6D5C6CBCACAC}" destId="{FEBCCF12-E616-455F-90EA-721927AEB0FB}" srcOrd="1" destOrd="0" presId="urn:microsoft.com/office/officeart/2005/8/layout/list1"/>
    <dgm:cxn modelId="{A5EA91B4-AB07-42FB-9F4E-89D2BCB7D8F8}" type="presParOf" srcId="{D4EC6D97-38B1-469D-9A5B-39FEB4A224E3}" destId="{D16B4702-BA99-4587-B5D7-2F685D516FC1}" srcOrd="17" destOrd="0" presId="urn:microsoft.com/office/officeart/2005/8/layout/list1"/>
    <dgm:cxn modelId="{E6E5BA61-D236-4E56-97BA-D8576FC3A672}" type="presParOf" srcId="{D4EC6D97-38B1-469D-9A5B-39FEB4A224E3}" destId="{3DF26055-9EFF-49DF-96CD-3D4C8779F7BA}" srcOrd="18" destOrd="0" presId="urn:microsoft.com/office/officeart/2005/8/layout/list1"/>
    <dgm:cxn modelId="{AE36C6BB-8207-47D9-88D4-82BBE9AF2596}" type="presParOf" srcId="{D4EC6D97-38B1-469D-9A5B-39FEB4A224E3}" destId="{31351017-2783-4CA0-AB10-B90737BFF429}" srcOrd="19" destOrd="0" presId="urn:microsoft.com/office/officeart/2005/8/layout/list1"/>
    <dgm:cxn modelId="{4280BF4C-7794-4B6B-AC7A-786513C57279}" type="presParOf" srcId="{D4EC6D97-38B1-469D-9A5B-39FEB4A224E3}" destId="{765341B0-2009-444C-BF56-9147CCE222F8}" srcOrd="20" destOrd="0" presId="urn:microsoft.com/office/officeart/2005/8/layout/list1"/>
    <dgm:cxn modelId="{84441085-5A0F-4B0B-972F-81FEAE2C11A9}" type="presParOf" srcId="{765341B0-2009-444C-BF56-9147CCE222F8}" destId="{86CA9781-0619-48B1-BA03-B7581C58136F}" srcOrd="0" destOrd="0" presId="urn:microsoft.com/office/officeart/2005/8/layout/list1"/>
    <dgm:cxn modelId="{5B1F9FA9-2444-4D96-8C2D-A1BF2D45E08C}" type="presParOf" srcId="{765341B0-2009-444C-BF56-9147CCE222F8}" destId="{C907C9C0-546F-4AD4-95B3-760ED9B3DD1E}" srcOrd="1" destOrd="0" presId="urn:microsoft.com/office/officeart/2005/8/layout/list1"/>
    <dgm:cxn modelId="{45D0FEC4-A4C6-47E0-8BFD-628CF4FEA36E}" type="presParOf" srcId="{D4EC6D97-38B1-469D-9A5B-39FEB4A224E3}" destId="{AE627810-CFFC-4B4D-93E2-8793AF8BB5CB}" srcOrd="21" destOrd="0" presId="urn:microsoft.com/office/officeart/2005/8/layout/list1"/>
    <dgm:cxn modelId="{77511C96-FFAB-4765-9459-7AA967BB3020}" type="presParOf" srcId="{D4EC6D97-38B1-469D-9A5B-39FEB4A224E3}" destId="{0D67BA0A-4071-4D00-B553-A05B64A27420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3F2483-8E1C-44AE-ACFA-04831B1B8D9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186A69-5ECD-4A34-9E0F-EF78B0364C1F}">
      <dgm:prSet phldrT="[Текст]" custT="1"/>
      <dgm:spPr/>
      <dgm:t>
        <a:bodyPr/>
        <a:lstStyle/>
        <a:p>
          <a:r>
            <a:rPr lang="ru-RU" sz="1200" dirty="0"/>
            <a:t>Читатель делает запрос через «</a:t>
          </a:r>
          <a:r>
            <a:rPr lang="ru-RU" sz="1200" dirty="0" err="1"/>
            <a:t>эш</a:t>
          </a:r>
          <a:r>
            <a:rPr lang="ru-RU" sz="1200" dirty="0"/>
            <a:t> 2.0» .  1 мин.- 2 мин.</a:t>
          </a:r>
        </a:p>
      </dgm:t>
    </dgm:pt>
    <dgm:pt modelId="{E40B7F5E-DE55-4DDC-A35F-DB4306CE71D4}" type="parTrans" cxnId="{CDF7CE83-DD76-4176-BABA-4CBECCBB2F83}">
      <dgm:prSet/>
      <dgm:spPr/>
      <dgm:t>
        <a:bodyPr/>
        <a:lstStyle/>
        <a:p>
          <a:endParaRPr lang="ru-RU"/>
        </a:p>
      </dgm:t>
    </dgm:pt>
    <dgm:pt modelId="{14E7892C-BDB6-4354-97C5-975F5A95F91A}" type="sibTrans" cxnId="{CDF7CE83-DD76-4176-BABA-4CBECCBB2F83}">
      <dgm:prSet/>
      <dgm:spPr/>
      <dgm:t>
        <a:bodyPr/>
        <a:lstStyle/>
        <a:p>
          <a:endParaRPr lang="ru-RU"/>
        </a:p>
      </dgm:t>
    </dgm:pt>
    <dgm:pt modelId="{F58EC78F-5385-4640-8863-7B78A9503016}">
      <dgm:prSet phldrT="[Текст]" custT="1"/>
      <dgm:spPr/>
      <dgm:t>
        <a:bodyPr/>
        <a:lstStyle/>
        <a:p>
          <a:r>
            <a:rPr lang="ru-RU" sz="1200" dirty="0"/>
            <a:t>Читатель делает  предварительный запрос </a:t>
          </a:r>
          <a:r>
            <a:rPr lang="ru-RU" sz="1200" dirty="0" smtClean="0"/>
            <a:t> через «Заявку на библиотечное обслуживание» 1 </a:t>
          </a:r>
          <a:r>
            <a:rPr lang="ru-RU" sz="1200" dirty="0"/>
            <a:t>мин. – 2 мин.</a:t>
          </a:r>
        </a:p>
      </dgm:t>
    </dgm:pt>
    <dgm:pt modelId="{0E9692BE-E9D2-4914-B261-0D6B95F94F23}" type="parTrans" cxnId="{69083134-5D64-4FF6-83BF-E17A5A0EF413}">
      <dgm:prSet/>
      <dgm:spPr/>
      <dgm:t>
        <a:bodyPr/>
        <a:lstStyle/>
        <a:p>
          <a:endParaRPr lang="ru-RU"/>
        </a:p>
      </dgm:t>
    </dgm:pt>
    <dgm:pt modelId="{D1EE0805-B5AE-4149-9712-D02EF633043D}" type="sibTrans" cxnId="{69083134-5D64-4FF6-83BF-E17A5A0EF413}">
      <dgm:prSet/>
      <dgm:spPr/>
      <dgm:t>
        <a:bodyPr/>
        <a:lstStyle/>
        <a:p>
          <a:endParaRPr lang="ru-RU"/>
        </a:p>
      </dgm:t>
    </dgm:pt>
    <dgm:pt modelId="{C46A37B6-F964-4629-999D-460326F95889}">
      <dgm:prSet phldrT="[Текст]" custT="1"/>
      <dgm:spPr/>
      <dgm:t>
        <a:bodyPr/>
        <a:lstStyle/>
        <a:p>
          <a:r>
            <a:rPr lang="ru-RU" sz="1200" dirty="0"/>
            <a:t>Читатель самостоятельно ищет запрашиваемую литературу, информацию. 1-3 мин.</a:t>
          </a:r>
        </a:p>
      </dgm:t>
    </dgm:pt>
    <dgm:pt modelId="{A50474B1-1792-447B-96ED-39FE0F0CF371}" type="parTrans" cxnId="{6E00A30B-7B75-4724-84BA-D39AA881E936}">
      <dgm:prSet/>
      <dgm:spPr/>
      <dgm:t>
        <a:bodyPr/>
        <a:lstStyle/>
        <a:p>
          <a:endParaRPr lang="ru-RU"/>
        </a:p>
      </dgm:t>
    </dgm:pt>
    <dgm:pt modelId="{4742DF79-186D-40CF-A067-1953919257EB}" type="sibTrans" cxnId="{6E00A30B-7B75-4724-84BA-D39AA881E936}">
      <dgm:prSet/>
      <dgm:spPr/>
      <dgm:t>
        <a:bodyPr/>
        <a:lstStyle/>
        <a:p>
          <a:endParaRPr lang="ru-RU"/>
        </a:p>
      </dgm:t>
    </dgm:pt>
    <dgm:pt modelId="{8A26B010-D5C2-4019-AD4B-CCD6C4A8599B}">
      <dgm:prSet phldrT="[Текст]" custT="1"/>
      <dgm:spPr/>
      <dgm:t>
        <a:bodyPr/>
        <a:lstStyle/>
        <a:p>
          <a:r>
            <a:rPr lang="ru-RU" sz="1200" dirty="0"/>
            <a:t>Библиотекарь заходит в приложение, заранее обрабатывает запросы через «</a:t>
          </a:r>
          <a:r>
            <a:rPr lang="ru-RU" sz="1200" dirty="0" err="1"/>
            <a:t>эш</a:t>
          </a:r>
          <a:r>
            <a:rPr lang="ru-RU" sz="1200" dirty="0"/>
            <a:t> 2.0» либо по «Листку запроса».Находит необходимую литературу, до прихода читателя оформляет формуляр. 1-3 мин. на одного читателя</a:t>
          </a:r>
        </a:p>
      </dgm:t>
    </dgm:pt>
    <dgm:pt modelId="{9AF196FD-37B5-40CB-B7C0-E1C3534924D7}" type="parTrans" cxnId="{80FBCE88-38D5-4769-AAFF-4203112EF744}">
      <dgm:prSet/>
      <dgm:spPr/>
      <dgm:t>
        <a:bodyPr/>
        <a:lstStyle/>
        <a:p>
          <a:endParaRPr lang="ru-RU"/>
        </a:p>
      </dgm:t>
    </dgm:pt>
    <dgm:pt modelId="{CEEDA503-A1AA-45BF-9284-1234F82AF633}" type="sibTrans" cxnId="{80FBCE88-38D5-4769-AAFF-4203112EF744}">
      <dgm:prSet/>
      <dgm:spPr/>
      <dgm:t>
        <a:bodyPr/>
        <a:lstStyle/>
        <a:p>
          <a:endParaRPr lang="ru-RU"/>
        </a:p>
      </dgm:t>
    </dgm:pt>
    <dgm:pt modelId="{C9A13FC2-1ACF-4EDC-BA77-DD2DB0416A59}">
      <dgm:prSet phldrT="[Текст]" custT="1"/>
      <dgm:spPr/>
      <dgm:t>
        <a:bodyPr/>
        <a:lstStyle/>
        <a:p>
          <a:r>
            <a:rPr lang="ru-RU" sz="1200" dirty="0"/>
            <a:t>Читатель приходит в библиотеку в назначенное время, получает литературу, расписывается в формуляре. 30 сек. на одного читателя</a:t>
          </a:r>
        </a:p>
      </dgm:t>
    </dgm:pt>
    <dgm:pt modelId="{49493F44-AC18-4ED9-9E23-4495BF205365}" type="parTrans" cxnId="{016E8778-71E8-4EC9-A533-7D9D78D2080C}">
      <dgm:prSet/>
      <dgm:spPr/>
      <dgm:t>
        <a:bodyPr/>
        <a:lstStyle/>
        <a:p>
          <a:endParaRPr lang="ru-RU"/>
        </a:p>
      </dgm:t>
    </dgm:pt>
    <dgm:pt modelId="{36FD9C1C-0E62-414F-B3A9-79FDD9AB806A}" type="sibTrans" cxnId="{016E8778-71E8-4EC9-A533-7D9D78D2080C}">
      <dgm:prSet/>
      <dgm:spPr/>
      <dgm:t>
        <a:bodyPr/>
        <a:lstStyle/>
        <a:p>
          <a:endParaRPr lang="ru-RU"/>
        </a:p>
      </dgm:t>
    </dgm:pt>
    <dgm:pt modelId="{8C868533-B1E0-45F2-B66A-3E5F1839BEDC}">
      <dgm:prSet/>
      <dgm:spPr/>
      <dgm:t>
        <a:bodyPr/>
        <a:lstStyle/>
        <a:p>
          <a:endParaRPr lang="ru-RU" dirty="0"/>
        </a:p>
      </dgm:t>
    </dgm:pt>
    <dgm:pt modelId="{C7B6F7A7-92FD-4E99-8F92-557510ECAD55}" type="parTrans" cxnId="{6D2EF4DF-DC9B-449E-9B63-CA384999663F}">
      <dgm:prSet/>
      <dgm:spPr/>
    </dgm:pt>
    <dgm:pt modelId="{C47210AB-0D64-433E-A8F8-8F34C67A0EB7}" type="sibTrans" cxnId="{6D2EF4DF-DC9B-449E-9B63-CA384999663F}">
      <dgm:prSet/>
      <dgm:spPr/>
    </dgm:pt>
    <dgm:pt modelId="{7EF59E08-034D-4335-BF45-B5737D99141B}" type="pres">
      <dgm:prSet presAssocID="{1D3F2483-8E1C-44AE-ACFA-04831B1B8D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D8870A-C880-4970-ADE7-D4AE4DB38DA5}" type="pres">
      <dgm:prSet presAssocID="{F0186A69-5ECD-4A34-9E0F-EF78B0364C1F}" presName="parentLin" presStyleCnt="0"/>
      <dgm:spPr/>
    </dgm:pt>
    <dgm:pt modelId="{C27499D3-AA91-4DE6-9F13-0C845D4607CC}" type="pres">
      <dgm:prSet presAssocID="{F0186A69-5ECD-4A34-9E0F-EF78B0364C1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4B46223-50CB-49C3-A26C-C06111A223B8}" type="pres">
      <dgm:prSet presAssocID="{F0186A69-5ECD-4A34-9E0F-EF78B0364C1F}" presName="parentText" presStyleLbl="node1" presStyleIdx="0" presStyleCnt="5" custScaleY="30950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5EF4E7-FF9D-4C9F-B37D-DE9F11AF334C}" type="pres">
      <dgm:prSet presAssocID="{F0186A69-5ECD-4A34-9E0F-EF78B0364C1F}" presName="negativeSpace" presStyleCnt="0"/>
      <dgm:spPr/>
    </dgm:pt>
    <dgm:pt modelId="{D9E8D5CE-AF6C-43E4-8283-0B7B77DB1C75}" type="pres">
      <dgm:prSet presAssocID="{F0186A69-5ECD-4A34-9E0F-EF78B0364C1F}" presName="childText" presStyleLbl="conFgAcc1" presStyleIdx="0" presStyleCnt="5">
        <dgm:presLayoutVars>
          <dgm:bulletEnabled val="1"/>
        </dgm:presLayoutVars>
      </dgm:prSet>
      <dgm:spPr/>
    </dgm:pt>
    <dgm:pt modelId="{D1874F2A-56A0-4C98-A02B-6DA974A6E5C7}" type="pres">
      <dgm:prSet presAssocID="{14E7892C-BDB6-4354-97C5-975F5A95F91A}" presName="spaceBetweenRectangles" presStyleCnt="0"/>
      <dgm:spPr/>
    </dgm:pt>
    <dgm:pt modelId="{CF5DD72C-3693-4B7C-86CF-46423A4E3000}" type="pres">
      <dgm:prSet presAssocID="{F58EC78F-5385-4640-8863-7B78A9503016}" presName="parentLin" presStyleCnt="0"/>
      <dgm:spPr/>
    </dgm:pt>
    <dgm:pt modelId="{F4051447-4644-432F-8397-34B25DDB8434}" type="pres">
      <dgm:prSet presAssocID="{F58EC78F-5385-4640-8863-7B78A9503016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0AB53A92-8642-453D-A7F5-4E0D70897F3E}" type="pres">
      <dgm:prSet presAssocID="{F58EC78F-5385-4640-8863-7B78A9503016}" presName="parentText" presStyleLbl="node1" presStyleIdx="1" presStyleCnt="5" custScaleY="30055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A7EAAB-DE61-4719-97FB-4801D5D8D2C2}" type="pres">
      <dgm:prSet presAssocID="{F58EC78F-5385-4640-8863-7B78A9503016}" presName="negativeSpace" presStyleCnt="0"/>
      <dgm:spPr/>
    </dgm:pt>
    <dgm:pt modelId="{80E31536-B4C6-4809-B1FA-CD37FC6202CA}" type="pres">
      <dgm:prSet presAssocID="{F58EC78F-5385-4640-8863-7B78A9503016}" presName="childText" presStyleLbl="conFgAcc1" presStyleIdx="1" presStyleCnt="5">
        <dgm:presLayoutVars>
          <dgm:bulletEnabled val="1"/>
        </dgm:presLayoutVars>
      </dgm:prSet>
      <dgm:spPr/>
    </dgm:pt>
    <dgm:pt modelId="{10FEFC3B-38E6-4E96-B1E5-6897A62F3A81}" type="pres">
      <dgm:prSet presAssocID="{D1EE0805-B5AE-4149-9712-D02EF633043D}" presName="spaceBetweenRectangles" presStyleCnt="0"/>
      <dgm:spPr/>
    </dgm:pt>
    <dgm:pt modelId="{81BECAB1-30ED-41DD-B44E-8D31371BBAF2}" type="pres">
      <dgm:prSet presAssocID="{C46A37B6-F964-4629-999D-460326F95889}" presName="parentLin" presStyleCnt="0"/>
      <dgm:spPr/>
    </dgm:pt>
    <dgm:pt modelId="{0EEFBD36-29E9-44CC-AC9A-7B3B369E287D}" type="pres">
      <dgm:prSet presAssocID="{C46A37B6-F964-4629-999D-460326F95889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4D78B6F6-4DBB-4F5C-8828-828F73E9F518}" type="pres">
      <dgm:prSet presAssocID="{C46A37B6-F964-4629-999D-460326F95889}" presName="parentText" presStyleLbl="node1" presStyleIdx="2" presStyleCnt="5" custScaleY="31101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D1A9DF-0C7A-4AB0-A395-EFCD87BFDB70}" type="pres">
      <dgm:prSet presAssocID="{C46A37B6-F964-4629-999D-460326F95889}" presName="negativeSpace" presStyleCnt="0"/>
      <dgm:spPr/>
    </dgm:pt>
    <dgm:pt modelId="{191C154D-31AB-44EF-86C3-1EA534CA4FE1}" type="pres">
      <dgm:prSet presAssocID="{C46A37B6-F964-4629-999D-460326F95889}" presName="childText" presStyleLbl="conFgAcc1" presStyleIdx="2" presStyleCnt="5">
        <dgm:presLayoutVars>
          <dgm:bulletEnabled val="1"/>
        </dgm:presLayoutVars>
      </dgm:prSet>
      <dgm:spPr/>
    </dgm:pt>
    <dgm:pt modelId="{7DFD80CD-A621-409A-8C60-B1FC48E76355}" type="pres">
      <dgm:prSet presAssocID="{4742DF79-186D-40CF-A067-1953919257EB}" presName="spaceBetweenRectangles" presStyleCnt="0"/>
      <dgm:spPr/>
    </dgm:pt>
    <dgm:pt modelId="{6C2D20A5-8BC6-4207-87CA-073111A595BF}" type="pres">
      <dgm:prSet presAssocID="{8A26B010-D5C2-4019-AD4B-CCD6C4A8599B}" presName="parentLin" presStyleCnt="0"/>
      <dgm:spPr/>
    </dgm:pt>
    <dgm:pt modelId="{F4B6E4E5-3AA7-403C-B3D4-E0B4775FB035}" type="pres">
      <dgm:prSet presAssocID="{8A26B010-D5C2-4019-AD4B-CCD6C4A8599B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A51057A4-5176-40E9-9F35-A01B37FA2038}" type="pres">
      <dgm:prSet presAssocID="{8A26B010-D5C2-4019-AD4B-CCD6C4A8599B}" presName="parentText" presStyleLbl="node1" presStyleIdx="3" presStyleCnt="5" custScaleY="5675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A5C125-8981-4BCE-AC69-13F685B057B2}" type="pres">
      <dgm:prSet presAssocID="{8A26B010-D5C2-4019-AD4B-CCD6C4A8599B}" presName="negativeSpace" presStyleCnt="0"/>
      <dgm:spPr/>
    </dgm:pt>
    <dgm:pt modelId="{0561CC8C-618D-446A-B0BC-51A9B9CC802F}" type="pres">
      <dgm:prSet presAssocID="{8A26B010-D5C2-4019-AD4B-CCD6C4A8599B}" presName="childText" presStyleLbl="conFgAcc1" presStyleIdx="3" presStyleCnt="5">
        <dgm:presLayoutVars>
          <dgm:bulletEnabled val="1"/>
        </dgm:presLayoutVars>
      </dgm:prSet>
      <dgm:spPr/>
    </dgm:pt>
    <dgm:pt modelId="{DD2A05AD-F23D-492A-8729-510F5A21D614}" type="pres">
      <dgm:prSet presAssocID="{CEEDA503-A1AA-45BF-9284-1234F82AF633}" presName="spaceBetweenRectangles" presStyleCnt="0"/>
      <dgm:spPr/>
    </dgm:pt>
    <dgm:pt modelId="{D98B760A-9D85-454C-8840-FCD1681705ED}" type="pres">
      <dgm:prSet presAssocID="{C9A13FC2-1ACF-4EDC-BA77-DD2DB0416A59}" presName="parentLin" presStyleCnt="0"/>
      <dgm:spPr/>
    </dgm:pt>
    <dgm:pt modelId="{BD201C4C-CD9E-409B-9537-A3B5D0BF1144}" type="pres">
      <dgm:prSet presAssocID="{C9A13FC2-1ACF-4EDC-BA77-DD2DB0416A59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C13CA8A5-8A41-451F-9474-574533AD656B}" type="pres">
      <dgm:prSet presAssocID="{C9A13FC2-1ACF-4EDC-BA77-DD2DB0416A59}" presName="parentText" presStyleLbl="node1" presStyleIdx="4" presStyleCnt="5" custScaleY="2542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37D4FB-FD9F-4DCD-82A1-B6771F222B38}" type="pres">
      <dgm:prSet presAssocID="{C9A13FC2-1ACF-4EDC-BA77-DD2DB0416A59}" presName="negativeSpace" presStyleCnt="0"/>
      <dgm:spPr/>
    </dgm:pt>
    <dgm:pt modelId="{0CEBBAB1-3E53-46F1-953E-E1A55A0D42F7}" type="pres">
      <dgm:prSet presAssocID="{C9A13FC2-1ACF-4EDC-BA77-DD2DB0416A59}" presName="childText" presStyleLbl="conFgAcc1" presStyleIdx="4" presStyleCnt="5" custLinFactNeighborX="9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198421-2165-4057-A64A-2C6B976BF433}" type="presOf" srcId="{1D3F2483-8E1C-44AE-ACFA-04831B1B8D9D}" destId="{7EF59E08-034D-4335-BF45-B5737D99141B}" srcOrd="0" destOrd="0" presId="urn:microsoft.com/office/officeart/2005/8/layout/list1"/>
    <dgm:cxn modelId="{5484C60C-F887-45A0-B4C0-2B3C043ED2D3}" type="presOf" srcId="{C46A37B6-F964-4629-999D-460326F95889}" destId="{0EEFBD36-29E9-44CC-AC9A-7B3B369E287D}" srcOrd="0" destOrd="0" presId="urn:microsoft.com/office/officeart/2005/8/layout/list1"/>
    <dgm:cxn modelId="{8B0202B3-AAFB-4DD2-A1D2-915E6BD949E8}" type="presOf" srcId="{F58EC78F-5385-4640-8863-7B78A9503016}" destId="{F4051447-4644-432F-8397-34B25DDB8434}" srcOrd="0" destOrd="0" presId="urn:microsoft.com/office/officeart/2005/8/layout/list1"/>
    <dgm:cxn modelId="{49CDC463-168E-45DB-B93E-6080C120EC53}" type="presOf" srcId="{C9A13FC2-1ACF-4EDC-BA77-DD2DB0416A59}" destId="{BD201C4C-CD9E-409B-9537-A3B5D0BF1144}" srcOrd="0" destOrd="0" presId="urn:microsoft.com/office/officeart/2005/8/layout/list1"/>
    <dgm:cxn modelId="{1550C7F0-66D0-495D-95AD-22DE35D69CA9}" type="presOf" srcId="{F0186A69-5ECD-4A34-9E0F-EF78B0364C1F}" destId="{24B46223-50CB-49C3-A26C-C06111A223B8}" srcOrd="1" destOrd="0" presId="urn:microsoft.com/office/officeart/2005/8/layout/list1"/>
    <dgm:cxn modelId="{CDF7CE83-DD76-4176-BABA-4CBECCBB2F83}" srcId="{1D3F2483-8E1C-44AE-ACFA-04831B1B8D9D}" destId="{F0186A69-5ECD-4A34-9E0F-EF78B0364C1F}" srcOrd="0" destOrd="0" parTransId="{E40B7F5E-DE55-4DDC-A35F-DB4306CE71D4}" sibTransId="{14E7892C-BDB6-4354-97C5-975F5A95F91A}"/>
    <dgm:cxn modelId="{6B07A8DA-7E23-42FE-AECC-FD27284A8DC9}" type="presOf" srcId="{C9A13FC2-1ACF-4EDC-BA77-DD2DB0416A59}" destId="{C13CA8A5-8A41-451F-9474-574533AD656B}" srcOrd="1" destOrd="0" presId="urn:microsoft.com/office/officeart/2005/8/layout/list1"/>
    <dgm:cxn modelId="{69083134-5D64-4FF6-83BF-E17A5A0EF413}" srcId="{1D3F2483-8E1C-44AE-ACFA-04831B1B8D9D}" destId="{F58EC78F-5385-4640-8863-7B78A9503016}" srcOrd="1" destOrd="0" parTransId="{0E9692BE-E9D2-4914-B261-0D6B95F94F23}" sibTransId="{D1EE0805-B5AE-4149-9712-D02EF633043D}"/>
    <dgm:cxn modelId="{718F12A6-77F8-4E31-843F-D4C615B6513A}" type="presOf" srcId="{8A26B010-D5C2-4019-AD4B-CCD6C4A8599B}" destId="{F4B6E4E5-3AA7-403C-B3D4-E0B4775FB035}" srcOrd="0" destOrd="0" presId="urn:microsoft.com/office/officeart/2005/8/layout/list1"/>
    <dgm:cxn modelId="{D8BC2776-782D-49B2-804B-7D92614EB186}" type="presOf" srcId="{C46A37B6-F964-4629-999D-460326F95889}" destId="{4D78B6F6-4DBB-4F5C-8828-828F73E9F518}" srcOrd="1" destOrd="0" presId="urn:microsoft.com/office/officeart/2005/8/layout/list1"/>
    <dgm:cxn modelId="{B25955D8-B068-4622-92DF-3F73B61EA724}" type="presOf" srcId="{F58EC78F-5385-4640-8863-7B78A9503016}" destId="{0AB53A92-8642-453D-A7F5-4E0D70897F3E}" srcOrd="1" destOrd="0" presId="urn:microsoft.com/office/officeart/2005/8/layout/list1"/>
    <dgm:cxn modelId="{6E00A30B-7B75-4724-84BA-D39AA881E936}" srcId="{1D3F2483-8E1C-44AE-ACFA-04831B1B8D9D}" destId="{C46A37B6-F964-4629-999D-460326F95889}" srcOrd="2" destOrd="0" parTransId="{A50474B1-1792-447B-96ED-39FE0F0CF371}" sibTransId="{4742DF79-186D-40CF-A067-1953919257EB}"/>
    <dgm:cxn modelId="{F1EFE170-1F13-46A9-B48A-3E9545A99EB8}" type="presOf" srcId="{8C868533-B1E0-45F2-B66A-3E5F1839BEDC}" destId="{0CEBBAB1-3E53-46F1-953E-E1A55A0D42F7}" srcOrd="0" destOrd="0" presId="urn:microsoft.com/office/officeart/2005/8/layout/list1"/>
    <dgm:cxn modelId="{D6644A45-06A9-4AA5-808B-159519B35547}" type="presOf" srcId="{F0186A69-5ECD-4A34-9E0F-EF78B0364C1F}" destId="{C27499D3-AA91-4DE6-9F13-0C845D4607CC}" srcOrd="0" destOrd="0" presId="urn:microsoft.com/office/officeart/2005/8/layout/list1"/>
    <dgm:cxn modelId="{80FBCE88-38D5-4769-AAFF-4203112EF744}" srcId="{1D3F2483-8E1C-44AE-ACFA-04831B1B8D9D}" destId="{8A26B010-D5C2-4019-AD4B-CCD6C4A8599B}" srcOrd="3" destOrd="0" parTransId="{9AF196FD-37B5-40CB-B7C0-E1C3534924D7}" sibTransId="{CEEDA503-A1AA-45BF-9284-1234F82AF633}"/>
    <dgm:cxn modelId="{DF1D8C77-F4C3-4558-9B63-A8E4CF63D8B8}" type="presOf" srcId="{8A26B010-D5C2-4019-AD4B-CCD6C4A8599B}" destId="{A51057A4-5176-40E9-9F35-A01B37FA2038}" srcOrd="1" destOrd="0" presId="urn:microsoft.com/office/officeart/2005/8/layout/list1"/>
    <dgm:cxn modelId="{6D2EF4DF-DC9B-449E-9B63-CA384999663F}" srcId="{C9A13FC2-1ACF-4EDC-BA77-DD2DB0416A59}" destId="{8C868533-B1E0-45F2-B66A-3E5F1839BEDC}" srcOrd="0" destOrd="0" parTransId="{C7B6F7A7-92FD-4E99-8F92-557510ECAD55}" sibTransId="{C47210AB-0D64-433E-A8F8-8F34C67A0EB7}"/>
    <dgm:cxn modelId="{016E8778-71E8-4EC9-A533-7D9D78D2080C}" srcId="{1D3F2483-8E1C-44AE-ACFA-04831B1B8D9D}" destId="{C9A13FC2-1ACF-4EDC-BA77-DD2DB0416A59}" srcOrd="4" destOrd="0" parTransId="{49493F44-AC18-4ED9-9E23-4495BF205365}" sibTransId="{36FD9C1C-0E62-414F-B3A9-79FDD9AB806A}"/>
    <dgm:cxn modelId="{A9D98C0E-9972-40E3-AA4D-ACEE2FB3E27C}" type="presParOf" srcId="{7EF59E08-034D-4335-BF45-B5737D99141B}" destId="{F0D8870A-C880-4970-ADE7-D4AE4DB38DA5}" srcOrd="0" destOrd="0" presId="urn:microsoft.com/office/officeart/2005/8/layout/list1"/>
    <dgm:cxn modelId="{0BF3012D-FDF6-4D92-AA33-8CE4E7E64ECF}" type="presParOf" srcId="{F0D8870A-C880-4970-ADE7-D4AE4DB38DA5}" destId="{C27499D3-AA91-4DE6-9F13-0C845D4607CC}" srcOrd="0" destOrd="0" presId="urn:microsoft.com/office/officeart/2005/8/layout/list1"/>
    <dgm:cxn modelId="{D8A7BE90-AEE0-4E4C-9363-2C0916F88783}" type="presParOf" srcId="{F0D8870A-C880-4970-ADE7-D4AE4DB38DA5}" destId="{24B46223-50CB-49C3-A26C-C06111A223B8}" srcOrd="1" destOrd="0" presId="urn:microsoft.com/office/officeart/2005/8/layout/list1"/>
    <dgm:cxn modelId="{858F0F27-AE94-432E-B1A8-5CF76D103B3D}" type="presParOf" srcId="{7EF59E08-034D-4335-BF45-B5737D99141B}" destId="{E85EF4E7-FF9D-4C9F-B37D-DE9F11AF334C}" srcOrd="1" destOrd="0" presId="urn:microsoft.com/office/officeart/2005/8/layout/list1"/>
    <dgm:cxn modelId="{3331F876-5D24-4F9C-BE74-0580B607D7ED}" type="presParOf" srcId="{7EF59E08-034D-4335-BF45-B5737D99141B}" destId="{D9E8D5CE-AF6C-43E4-8283-0B7B77DB1C75}" srcOrd="2" destOrd="0" presId="urn:microsoft.com/office/officeart/2005/8/layout/list1"/>
    <dgm:cxn modelId="{36B44B41-7689-4287-BD09-C4FE7D7F4800}" type="presParOf" srcId="{7EF59E08-034D-4335-BF45-B5737D99141B}" destId="{D1874F2A-56A0-4C98-A02B-6DA974A6E5C7}" srcOrd="3" destOrd="0" presId="urn:microsoft.com/office/officeart/2005/8/layout/list1"/>
    <dgm:cxn modelId="{A07D411F-5ACE-41FB-9800-90BCFAD60D41}" type="presParOf" srcId="{7EF59E08-034D-4335-BF45-B5737D99141B}" destId="{CF5DD72C-3693-4B7C-86CF-46423A4E3000}" srcOrd="4" destOrd="0" presId="urn:microsoft.com/office/officeart/2005/8/layout/list1"/>
    <dgm:cxn modelId="{ACF4D3CD-087E-4E21-BDA3-447346588C6E}" type="presParOf" srcId="{CF5DD72C-3693-4B7C-86CF-46423A4E3000}" destId="{F4051447-4644-432F-8397-34B25DDB8434}" srcOrd="0" destOrd="0" presId="urn:microsoft.com/office/officeart/2005/8/layout/list1"/>
    <dgm:cxn modelId="{BA07333A-02BD-4790-A6BD-DD29664F174B}" type="presParOf" srcId="{CF5DD72C-3693-4B7C-86CF-46423A4E3000}" destId="{0AB53A92-8642-453D-A7F5-4E0D70897F3E}" srcOrd="1" destOrd="0" presId="urn:microsoft.com/office/officeart/2005/8/layout/list1"/>
    <dgm:cxn modelId="{9DDF1F81-ADA4-40A7-8745-2511C67BA9DB}" type="presParOf" srcId="{7EF59E08-034D-4335-BF45-B5737D99141B}" destId="{FBA7EAAB-DE61-4719-97FB-4801D5D8D2C2}" srcOrd="5" destOrd="0" presId="urn:microsoft.com/office/officeart/2005/8/layout/list1"/>
    <dgm:cxn modelId="{9F99E7A6-13E6-4130-83E1-F6F93E084270}" type="presParOf" srcId="{7EF59E08-034D-4335-BF45-B5737D99141B}" destId="{80E31536-B4C6-4809-B1FA-CD37FC6202CA}" srcOrd="6" destOrd="0" presId="urn:microsoft.com/office/officeart/2005/8/layout/list1"/>
    <dgm:cxn modelId="{71166C1A-B119-4CB8-A066-65C04DF61F70}" type="presParOf" srcId="{7EF59E08-034D-4335-BF45-B5737D99141B}" destId="{10FEFC3B-38E6-4E96-B1E5-6897A62F3A81}" srcOrd="7" destOrd="0" presId="urn:microsoft.com/office/officeart/2005/8/layout/list1"/>
    <dgm:cxn modelId="{E527BF96-C99C-4E92-8DFE-2D1F3FC5CB66}" type="presParOf" srcId="{7EF59E08-034D-4335-BF45-B5737D99141B}" destId="{81BECAB1-30ED-41DD-B44E-8D31371BBAF2}" srcOrd="8" destOrd="0" presId="urn:microsoft.com/office/officeart/2005/8/layout/list1"/>
    <dgm:cxn modelId="{9627E4D5-234C-4846-BDFD-8642E00B5F63}" type="presParOf" srcId="{81BECAB1-30ED-41DD-B44E-8D31371BBAF2}" destId="{0EEFBD36-29E9-44CC-AC9A-7B3B369E287D}" srcOrd="0" destOrd="0" presId="urn:microsoft.com/office/officeart/2005/8/layout/list1"/>
    <dgm:cxn modelId="{7BF20A02-A94E-4635-B2F8-0FC160CC0B23}" type="presParOf" srcId="{81BECAB1-30ED-41DD-B44E-8D31371BBAF2}" destId="{4D78B6F6-4DBB-4F5C-8828-828F73E9F518}" srcOrd="1" destOrd="0" presId="urn:microsoft.com/office/officeart/2005/8/layout/list1"/>
    <dgm:cxn modelId="{A88E3605-B77D-4CCD-8B2C-346280282D0E}" type="presParOf" srcId="{7EF59E08-034D-4335-BF45-B5737D99141B}" destId="{3CD1A9DF-0C7A-4AB0-A395-EFCD87BFDB70}" srcOrd="9" destOrd="0" presId="urn:microsoft.com/office/officeart/2005/8/layout/list1"/>
    <dgm:cxn modelId="{EAB3AFE2-6275-480D-8660-D7A7DFEDB831}" type="presParOf" srcId="{7EF59E08-034D-4335-BF45-B5737D99141B}" destId="{191C154D-31AB-44EF-86C3-1EA534CA4FE1}" srcOrd="10" destOrd="0" presId="urn:microsoft.com/office/officeart/2005/8/layout/list1"/>
    <dgm:cxn modelId="{187C5F3F-29DC-4F91-8822-B4F3BF5A3610}" type="presParOf" srcId="{7EF59E08-034D-4335-BF45-B5737D99141B}" destId="{7DFD80CD-A621-409A-8C60-B1FC48E76355}" srcOrd="11" destOrd="0" presId="urn:microsoft.com/office/officeart/2005/8/layout/list1"/>
    <dgm:cxn modelId="{FDC852A0-0118-4B35-A80C-165BF2FACCF5}" type="presParOf" srcId="{7EF59E08-034D-4335-BF45-B5737D99141B}" destId="{6C2D20A5-8BC6-4207-87CA-073111A595BF}" srcOrd="12" destOrd="0" presId="urn:microsoft.com/office/officeart/2005/8/layout/list1"/>
    <dgm:cxn modelId="{48FBF419-1B2F-4B62-A442-86377C9D1F3F}" type="presParOf" srcId="{6C2D20A5-8BC6-4207-87CA-073111A595BF}" destId="{F4B6E4E5-3AA7-403C-B3D4-E0B4775FB035}" srcOrd="0" destOrd="0" presId="urn:microsoft.com/office/officeart/2005/8/layout/list1"/>
    <dgm:cxn modelId="{1D4C98DF-E078-4789-A21F-98D35DA06D2F}" type="presParOf" srcId="{6C2D20A5-8BC6-4207-87CA-073111A595BF}" destId="{A51057A4-5176-40E9-9F35-A01B37FA2038}" srcOrd="1" destOrd="0" presId="urn:microsoft.com/office/officeart/2005/8/layout/list1"/>
    <dgm:cxn modelId="{2DF11B81-0340-455D-8E6D-0D1B533B4034}" type="presParOf" srcId="{7EF59E08-034D-4335-BF45-B5737D99141B}" destId="{D4A5C125-8981-4BCE-AC69-13F685B057B2}" srcOrd="13" destOrd="0" presId="urn:microsoft.com/office/officeart/2005/8/layout/list1"/>
    <dgm:cxn modelId="{5CF92234-1C45-4EC3-93F5-FCED4B46B962}" type="presParOf" srcId="{7EF59E08-034D-4335-BF45-B5737D99141B}" destId="{0561CC8C-618D-446A-B0BC-51A9B9CC802F}" srcOrd="14" destOrd="0" presId="urn:microsoft.com/office/officeart/2005/8/layout/list1"/>
    <dgm:cxn modelId="{30685A47-7A4E-45B5-BE16-6FA96D223BD8}" type="presParOf" srcId="{7EF59E08-034D-4335-BF45-B5737D99141B}" destId="{DD2A05AD-F23D-492A-8729-510F5A21D614}" srcOrd="15" destOrd="0" presId="urn:microsoft.com/office/officeart/2005/8/layout/list1"/>
    <dgm:cxn modelId="{862F08FE-32CC-4E5B-8DEB-3947A71C502B}" type="presParOf" srcId="{7EF59E08-034D-4335-BF45-B5737D99141B}" destId="{D98B760A-9D85-454C-8840-FCD1681705ED}" srcOrd="16" destOrd="0" presId="urn:microsoft.com/office/officeart/2005/8/layout/list1"/>
    <dgm:cxn modelId="{9AEF2CB0-E3C1-4BCB-AE55-65E2A11908CD}" type="presParOf" srcId="{D98B760A-9D85-454C-8840-FCD1681705ED}" destId="{BD201C4C-CD9E-409B-9537-A3B5D0BF1144}" srcOrd="0" destOrd="0" presId="urn:microsoft.com/office/officeart/2005/8/layout/list1"/>
    <dgm:cxn modelId="{75EA88E8-868F-40CF-B265-1324140F7287}" type="presParOf" srcId="{D98B760A-9D85-454C-8840-FCD1681705ED}" destId="{C13CA8A5-8A41-451F-9474-574533AD656B}" srcOrd="1" destOrd="0" presId="urn:microsoft.com/office/officeart/2005/8/layout/list1"/>
    <dgm:cxn modelId="{D047271A-A94E-4EA9-9E9B-6D3E51CA15E1}" type="presParOf" srcId="{7EF59E08-034D-4335-BF45-B5737D99141B}" destId="{C137D4FB-FD9F-4DCD-82A1-B6771F222B38}" srcOrd="17" destOrd="0" presId="urn:microsoft.com/office/officeart/2005/8/layout/list1"/>
    <dgm:cxn modelId="{A8552EBA-0E54-4CEF-92B9-657BD94859B2}" type="presParOf" srcId="{7EF59E08-034D-4335-BF45-B5737D99141B}" destId="{0CEBBAB1-3E53-46F1-953E-E1A55A0D42F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938BC5-A6EA-49C5-BDBD-71BFB47283A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770CE7-7B21-4421-BC9B-F2591093701E}">
      <dgm:prSet phldrT="[Текст]"/>
      <dgm:spPr/>
      <dgm:t>
        <a:bodyPr/>
        <a:lstStyle/>
        <a:p>
          <a:r>
            <a:rPr lang="ru-RU" dirty="0"/>
            <a:t>1. Использование рабочих площадей  для не востребованной и мало востребованной литературы</a:t>
          </a:r>
        </a:p>
      </dgm:t>
    </dgm:pt>
    <dgm:pt modelId="{86D94AC3-B76C-41FA-9573-3A98E03B8EA7}" type="parTrans" cxnId="{5AD08B02-5CBF-49DC-92D7-3E48D97F9971}">
      <dgm:prSet/>
      <dgm:spPr/>
      <dgm:t>
        <a:bodyPr/>
        <a:lstStyle/>
        <a:p>
          <a:endParaRPr lang="ru-RU"/>
        </a:p>
      </dgm:t>
    </dgm:pt>
    <dgm:pt modelId="{AA230C93-2E7D-451D-9E3C-114EBBA07959}" type="sibTrans" cxnId="{5AD08B02-5CBF-49DC-92D7-3E48D97F9971}">
      <dgm:prSet/>
      <dgm:spPr/>
      <dgm:t>
        <a:bodyPr/>
        <a:lstStyle/>
        <a:p>
          <a:endParaRPr lang="ru-RU"/>
        </a:p>
      </dgm:t>
    </dgm:pt>
    <dgm:pt modelId="{E52FC25C-DA03-45CE-93E8-22B4A58FC690}">
      <dgm:prSet phldrT="[Текст]"/>
      <dgm:spPr/>
      <dgm:t>
        <a:bodyPr/>
        <a:lstStyle/>
        <a:p>
          <a:r>
            <a:rPr lang="ru-RU" dirty="0"/>
            <a:t>2. Не рациональная расстановка фонда</a:t>
          </a:r>
        </a:p>
      </dgm:t>
    </dgm:pt>
    <dgm:pt modelId="{C026C66E-E948-44E4-A649-568BBC0B9CE7}" type="parTrans" cxnId="{CBA0F81F-5103-406F-9043-0CC2018021DF}">
      <dgm:prSet/>
      <dgm:spPr/>
      <dgm:t>
        <a:bodyPr/>
        <a:lstStyle/>
        <a:p>
          <a:endParaRPr lang="ru-RU"/>
        </a:p>
      </dgm:t>
    </dgm:pt>
    <dgm:pt modelId="{40A383C3-2250-4654-8DD7-5336A331C518}" type="sibTrans" cxnId="{CBA0F81F-5103-406F-9043-0CC2018021DF}">
      <dgm:prSet/>
      <dgm:spPr/>
      <dgm:t>
        <a:bodyPr/>
        <a:lstStyle/>
        <a:p>
          <a:endParaRPr lang="ru-RU"/>
        </a:p>
      </dgm:t>
    </dgm:pt>
    <dgm:pt modelId="{0832AD3E-A9AB-4F03-BD4B-EEDFAE124DEA}">
      <dgm:prSet phldrT="[Текст]" custT="1"/>
      <dgm:spPr/>
      <dgm:t>
        <a:bodyPr/>
        <a:lstStyle/>
        <a:p>
          <a:r>
            <a:rPr lang="ru-RU" sz="1200" dirty="0"/>
            <a:t>Расстановка востребованной литературы в шаговой доступности</a:t>
          </a:r>
        </a:p>
      </dgm:t>
    </dgm:pt>
    <dgm:pt modelId="{F8067E52-07B9-4A6D-9D3C-B83DBAB12F0E}" type="parTrans" cxnId="{6003E551-2ECC-437B-B84D-7441EF3E39EE}">
      <dgm:prSet/>
      <dgm:spPr/>
      <dgm:t>
        <a:bodyPr/>
        <a:lstStyle/>
        <a:p>
          <a:endParaRPr lang="ru-RU"/>
        </a:p>
      </dgm:t>
    </dgm:pt>
    <dgm:pt modelId="{231B1A16-A5AB-4FDF-8B98-65D1F4AA7045}" type="sibTrans" cxnId="{6003E551-2ECC-437B-B84D-7441EF3E39EE}">
      <dgm:prSet/>
      <dgm:spPr/>
      <dgm:t>
        <a:bodyPr/>
        <a:lstStyle/>
        <a:p>
          <a:endParaRPr lang="ru-RU"/>
        </a:p>
      </dgm:t>
    </dgm:pt>
    <dgm:pt modelId="{48E81DFB-840A-4934-A027-C9FD1A70CE6C}">
      <dgm:prSet phldrT="[Текст]" phldr="1" custT="1"/>
      <dgm:spPr/>
      <dgm:t>
        <a:bodyPr/>
        <a:lstStyle/>
        <a:p>
          <a:endParaRPr lang="ru-RU" sz="1200" dirty="0"/>
        </a:p>
      </dgm:t>
    </dgm:pt>
    <dgm:pt modelId="{535BD9D7-718D-4497-97AE-BB5853687E39}" type="parTrans" cxnId="{CDC33AC9-5FB1-40DB-91F5-CD69396DADCC}">
      <dgm:prSet/>
      <dgm:spPr/>
      <dgm:t>
        <a:bodyPr/>
        <a:lstStyle/>
        <a:p>
          <a:endParaRPr lang="ru-RU"/>
        </a:p>
      </dgm:t>
    </dgm:pt>
    <dgm:pt modelId="{0AB07F84-CACF-481C-A3E5-5E6240E9365B}" type="sibTrans" cxnId="{CDC33AC9-5FB1-40DB-91F5-CD69396DADCC}">
      <dgm:prSet/>
      <dgm:spPr/>
      <dgm:t>
        <a:bodyPr/>
        <a:lstStyle/>
        <a:p>
          <a:endParaRPr lang="ru-RU"/>
        </a:p>
      </dgm:t>
    </dgm:pt>
    <dgm:pt modelId="{F50C99E0-D870-425A-BC4D-CF9855222D21}">
      <dgm:prSet phldrT="[Текст]"/>
      <dgm:spPr/>
      <dgm:t>
        <a:bodyPr/>
        <a:lstStyle/>
        <a:p>
          <a:r>
            <a:rPr lang="ru-RU" dirty="0"/>
            <a:t>3.Отсутствие условий для самостоятельного поиска литературы, информации</a:t>
          </a:r>
        </a:p>
      </dgm:t>
    </dgm:pt>
    <dgm:pt modelId="{14FE5D9A-91D1-4AD9-8F0D-C44625485744}" type="parTrans" cxnId="{F3955D03-E912-40D2-8DC1-AA94CA9F2315}">
      <dgm:prSet/>
      <dgm:spPr/>
      <dgm:t>
        <a:bodyPr/>
        <a:lstStyle/>
        <a:p>
          <a:endParaRPr lang="ru-RU"/>
        </a:p>
      </dgm:t>
    </dgm:pt>
    <dgm:pt modelId="{C899B229-DCCA-4960-BFC0-213AC6CA7D27}" type="sibTrans" cxnId="{F3955D03-E912-40D2-8DC1-AA94CA9F2315}">
      <dgm:prSet/>
      <dgm:spPr/>
      <dgm:t>
        <a:bodyPr/>
        <a:lstStyle/>
        <a:p>
          <a:endParaRPr lang="ru-RU"/>
        </a:p>
      </dgm:t>
    </dgm:pt>
    <dgm:pt modelId="{DEF67A51-98EB-4834-BD5F-80766F4C849A}">
      <dgm:prSet phldrT="[Текст]" custT="1"/>
      <dgm:spPr/>
      <dgm:t>
        <a:bodyPr/>
        <a:lstStyle/>
        <a:p>
          <a:r>
            <a:rPr lang="ru-RU" sz="1200" dirty="0"/>
            <a:t>Учащихся 9-11 классов обучить самостоятельному поиску литературы</a:t>
          </a:r>
        </a:p>
      </dgm:t>
    </dgm:pt>
    <dgm:pt modelId="{EF8B8FA5-684D-4C16-80DC-62E45876E29B}" type="parTrans" cxnId="{B85FC9FE-5FE9-4BBA-A91A-24F2911C1D06}">
      <dgm:prSet/>
      <dgm:spPr/>
      <dgm:t>
        <a:bodyPr/>
        <a:lstStyle/>
        <a:p>
          <a:endParaRPr lang="ru-RU"/>
        </a:p>
      </dgm:t>
    </dgm:pt>
    <dgm:pt modelId="{93314988-2E55-47A5-958C-FD3CA8683650}" type="sibTrans" cxnId="{B85FC9FE-5FE9-4BBA-A91A-24F2911C1D06}">
      <dgm:prSet/>
      <dgm:spPr/>
      <dgm:t>
        <a:bodyPr/>
        <a:lstStyle/>
        <a:p>
          <a:endParaRPr lang="ru-RU"/>
        </a:p>
      </dgm:t>
    </dgm:pt>
    <dgm:pt modelId="{EAAE2042-2A73-40B0-8343-90AA0BF7BC6C}">
      <dgm:prSet phldrT="[Текст]" phldr="1" custT="1"/>
      <dgm:spPr/>
      <dgm:t>
        <a:bodyPr/>
        <a:lstStyle/>
        <a:p>
          <a:endParaRPr lang="ru-RU" sz="1200" dirty="0"/>
        </a:p>
      </dgm:t>
    </dgm:pt>
    <dgm:pt modelId="{C8120CF6-0F78-46E5-A453-BDAF825D47D6}" type="parTrans" cxnId="{2209F3FF-D7F0-4EE5-9F5B-B410DFB42B38}">
      <dgm:prSet/>
      <dgm:spPr/>
      <dgm:t>
        <a:bodyPr/>
        <a:lstStyle/>
        <a:p>
          <a:endParaRPr lang="ru-RU"/>
        </a:p>
      </dgm:t>
    </dgm:pt>
    <dgm:pt modelId="{0D9E9EB0-D0B6-417F-8842-731161F5B9A0}" type="sibTrans" cxnId="{2209F3FF-D7F0-4EE5-9F5B-B410DFB42B38}">
      <dgm:prSet/>
      <dgm:spPr/>
      <dgm:t>
        <a:bodyPr/>
        <a:lstStyle/>
        <a:p>
          <a:endParaRPr lang="ru-RU"/>
        </a:p>
      </dgm:t>
    </dgm:pt>
    <dgm:pt modelId="{9B1FE131-8D07-45ED-8061-C8372A2F811E}">
      <dgm:prSet phldrT="[Текст]" custT="1"/>
      <dgm:spPr/>
      <dgm:t>
        <a:bodyPr/>
        <a:lstStyle/>
        <a:p>
          <a:r>
            <a:rPr lang="ru-RU" sz="1200" dirty="0"/>
            <a:t>Мало востребованную литературу переместить на дальние стеллажи</a:t>
          </a:r>
        </a:p>
      </dgm:t>
    </dgm:pt>
    <dgm:pt modelId="{0F15F329-3F31-4301-8C8B-04E7CA075D0A}" type="sibTrans" cxnId="{262E4C48-CC26-45A5-BE25-E30C74386384}">
      <dgm:prSet/>
      <dgm:spPr/>
      <dgm:t>
        <a:bodyPr/>
        <a:lstStyle/>
        <a:p>
          <a:endParaRPr lang="ru-RU"/>
        </a:p>
      </dgm:t>
    </dgm:pt>
    <dgm:pt modelId="{007AFC4C-DBA4-4E89-80A9-C5428C0E9FC9}" type="parTrans" cxnId="{262E4C48-CC26-45A5-BE25-E30C74386384}">
      <dgm:prSet/>
      <dgm:spPr/>
      <dgm:t>
        <a:bodyPr/>
        <a:lstStyle/>
        <a:p>
          <a:endParaRPr lang="ru-RU"/>
        </a:p>
      </dgm:t>
    </dgm:pt>
    <dgm:pt modelId="{5A493840-03F3-479D-9009-1E96FB4108F1}">
      <dgm:prSet phldrT="[Текст]" custT="1"/>
      <dgm:spPr/>
      <dgm:t>
        <a:bodyPr/>
        <a:lstStyle/>
        <a:p>
          <a:r>
            <a:rPr lang="ru-RU" sz="1200" dirty="0"/>
            <a:t>Анализ библиотечного фонда, его сортировка</a:t>
          </a:r>
        </a:p>
      </dgm:t>
    </dgm:pt>
    <dgm:pt modelId="{1CABD3AD-E921-458E-B2CF-7B950878142F}" type="parTrans" cxnId="{AED54C79-EAEE-4B13-A057-6BC73A81AEDB}">
      <dgm:prSet/>
      <dgm:spPr/>
      <dgm:t>
        <a:bodyPr/>
        <a:lstStyle/>
        <a:p>
          <a:endParaRPr lang="ru-RU"/>
        </a:p>
      </dgm:t>
    </dgm:pt>
    <dgm:pt modelId="{AE11E0F0-4CB7-4D08-BD07-E07D34A258B7}" type="sibTrans" cxnId="{AED54C79-EAEE-4B13-A057-6BC73A81AEDB}">
      <dgm:prSet/>
      <dgm:spPr/>
      <dgm:t>
        <a:bodyPr/>
        <a:lstStyle/>
        <a:p>
          <a:endParaRPr lang="ru-RU"/>
        </a:p>
      </dgm:t>
    </dgm:pt>
    <dgm:pt modelId="{A56D7C38-D7DA-48FF-A5BB-8A578573900F}">
      <dgm:prSet phldrT="[Текст]" custT="1"/>
      <dgm:spPr/>
      <dgm:t>
        <a:bodyPr/>
        <a:lstStyle/>
        <a:p>
          <a:r>
            <a:rPr lang="ru-RU" sz="1200" dirty="0"/>
            <a:t>Списание не востребованной литературы</a:t>
          </a:r>
        </a:p>
      </dgm:t>
    </dgm:pt>
    <dgm:pt modelId="{4C96291D-5746-4C69-8CCF-0E9001275309}" type="parTrans" cxnId="{039EEBB7-A448-48EF-ABBF-11B496DEBFDC}">
      <dgm:prSet/>
      <dgm:spPr/>
      <dgm:t>
        <a:bodyPr/>
        <a:lstStyle/>
        <a:p>
          <a:endParaRPr lang="ru-RU"/>
        </a:p>
      </dgm:t>
    </dgm:pt>
    <dgm:pt modelId="{44CC0DD9-9031-4CAF-B8D8-242C56F866C3}" type="sibTrans" cxnId="{039EEBB7-A448-48EF-ABBF-11B496DEBFDC}">
      <dgm:prSet/>
      <dgm:spPr/>
      <dgm:t>
        <a:bodyPr/>
        <a:lstStyle/>
        <a:p>
          <a:endParaRPr lang="ru-RU"/>
        </a:p>
      </dgm:t>
    </dgm:pt>
    <dgm:pt modelId="{362C5BDE-10DE-4619-AB0A-74D7AD8820F6}" type="pres">
      <dgm:prSet presAssocID="{37938BC5-A6EA-49C5-BDBD-71BFB47283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3E6C33-CB3F-42C5-9943-1FA57E6A7D75}" type="pres">
      <dgm:prSet presAssocID="{F3770CE7-7B21-4421-BC9B-F2591093701E}" presName="linNode" presStyleCnt="0"/>
      <dgm:spPr/>
    </dgm:pt>
    <dgm:pt modelId="{000623C5-FFCD-419C-ADAB-55C18DFC2B2E}" type="pres">
      <dgm:prSet presAssocID="{F3770CE7-7B21-4421-BC9B-F2591093701E}" presName="parentText" presStyleLbl="node1" presStyleIdx="0" presStyleCnt="3" custScaleX="106967" custScaleY="77875" custLinFactNeighborX="4084" custLinFactNeighborY="793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9A1F32-C4ED-4DDE-8D08-C178A689C8CC}" type="pres">
      <dgm:prSet presAssocID="{F3770CE7-7B21-4421-BC9B-F2591093701E}" presName="descendantText" presStyleLbl="alignAccFollowNode1" presStyleIdx="0" presStyleCnt="3" custScaleX="73392" custScaleY="1506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985203-55A2-4E64-BABE-21C3D774361B}" type="pres">
      <dgm:prSet presAssocID="{AA230C93-2E7D-451D-9E3C-114EBBA07959}" presName="sp" presStyleCnt="0"/>
      <dgm:spPr/>
    </dgm:pt>
    <dgm:pt modelId="{857C1E19-2FF9-42CE-90CE-A70AC99ECFCC}" type="pres">
      <dgm:prSet presAssocID="{E52FC25C-DA03-45CE-93E8-22B4A58FC690}" presName="linNode" presStyleCnt="0"/>
      <dgm:spPr/>
    </dgm:pt>
    <dgm:pt modelId="{DB8DE492-224F-4BB9-AA2F-17FC796A239D}" type="pres">
      <dgm:prSet presAssocID="{E52FC25C-DA03-45CE-93E8-22B4A58FC690}" presName="parentText" presStyleLbl="node1" presStyleIdx="1" presStyleCnt="3" custScaleX="116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31E76B-9E70-434E-8000-AAD774884CB8}" type="pres">
      <dgm:prSet presAssocID="{E52FC25C-DA03-45CE-93E8-22B4A58FC69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928EC0-FFB1-4B9E-829C-789F92ED84EC}" type="pres">
      <dgm:prSet presAssocID="{40A383C3-2250-4654-8DD7-5336A331C518}" presName="sp" presStyleCnt="0"/>
      <dgm:spPr/>
    </dgm:pt>
    <dgm:pt modelId="{AD881905-0CA1-42BF-9668-B0E7E340AB00}" type="pres">
      <dgm:prSet presAssocID="{F50C99E0-D870-425A-BC4D-CF9855222D21}" presName="linNode" presStyleCnt="0"/>
      <dgm:spPr/>
    </dgm:pt>
    <dgm:pt modelId="{276B0C07-4CBF-47BA-AB45-E9EE4D6D35BB}" type="pres">
      <dgm:prSet presAssocID="{F50C99E0-D870-425A-BC4D-CF9855222D2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3FDB59-4035-407C-B95B-2621AC5FD8B7}" type="pres">
      <dgm:prSet presAssocID="{F50C99E0-D870-425A-BC4D-CF9855222D2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1AB262-4692-49F6-8447-FF44096B22A1}" type="presOf" srcId="{E52FC25C-DA03-45CE-93E8-22B4A58FC690}" destId="{DB8DE492-224F-4BB9-AA2F-17FC796A239D}" srcOrd="0" destOrd="0" presId="urn:microsoft.com/office/officeart/2005/8/layout/vList5"/>
    <dgm:cxn modelId="{0BEE0CEC-ACC1-462E-B323-CD2532E19DA6}" type="presOf" srcId="{F3770CE7-7B21-4421-BC9B-F2591093701E}" destId="{000623C5-FFCD-419C-ADAB-55C18DFC2B2E}" srcOrd="0" destOrd="0" presId="urn:microsoft.com/office/officeart/2005/8/layout/vList5"/>
    <dgm:cxn modelId="{2209F3FF-D7F0-4EE5-9F5B-B410DFB42B38}" srcId="{F50C99E0-D870-425A-BC4D-CF9855222D21}" destId="{EAAE2042-2A73-40B0-8343-90AA0BF7BC6C}" srcOrd="1" destOrd="0" parTransId="{C8120CF6-0F78-46E5-A453-BDAF825D47D6}" sibTransId="{0D9E9EB0-D0B6-417F-8842-731161F5B9A0}"/>
    <dgm:cxn modelId="{B85FC9FE-5FE9-4BBA-A91A-24F2911C1D06}" srcId="{F50C99E0-D870-425A-BC4D-CF9855222D21}" destId="{DEF67A51-98EB-4834-BD5F-80766F4C849A}" srcOrd="0" destOrd="0" parTransId="{EF8B8FA5-684D-4C16-80DC-62E45876E29B}" sibTransId="{93314988-2E55-47A5-958C-FD3CA8683650}"/>
    <dgm:cxn modelId="{5AD08B02-5CBF-49DC-92D7-3E48D97F9971}" srcId="{37938BC5-A6EA-49C5-BDBD-71BFB47283AA}" destId="{F3770CE7-7B21-4421-BC9B-F2591093701E}" srcOrd="0" destOrd="0" parTransId="{86D94AC3-B76C-41FA-9573-3A98E03B8EA7}" sibTransId="{AA230C93-2E7D-451D-9E3C-114EBBA07959}"/>
    <dgm:cxn modelId="{49731BE7-2102-48F7-8A1E-65373A309862}" type="presOf" srcId="{0832AD3E-A9AB-4F03-BD4B-EEDFAE124DEA}" destId="{9531E76B-9E70-434E-8000-AAD774884CB8}" srcOrd="0" destOrd="0" presId="urn:microsoft.com/office/officeart/2005/8/layout/vList5"/>
    <dgm:cxn modelId="{CBA0F81F-5103-406F-9043-0CC2018021DF}" srcId="{37938BC5-A6EA-49C5-BDBD-71BFB47283AA}" destId="{E52FC25C-DA03-45CE-93E8-22B4A58FC690}" srcOrd="1" destOrd="0" parTransId="{C026C66E-E948-44E4-A649-568BBC0B9CE7}" sibTransId="{40A383C3-2250-4654-8DD7-5336A331C518}"/>
    <dgm:cxn modelId="{262E4C48-CC26-45A5-BE25-E30C74386384}" srcId="{F3770CE7-7B21-4421-BC9B-F2591093701E}" destId="{9B1FE131-8D07-45ED-8061-C8372A2F811E}" srcOrd="2" destOrd="0" parTransId="{007AFC4C-DBA4-4E89-80A9-C5428C0E9FC9}" sibTransId="{0F15F329-3F31-4301-8C8B-04E7CA075D0A}"/>
    <dgm:cxn modelId="{F3955D03-E912-40D2-8DC1-AA94CA9F2315}" srcId="{37938BC5-A6EA-49C5-BDBD-71BFB47283AA}" destId="{F50C99E0-D870-425A-BC4D-CF9855222D21}" srcOrd="2" destOrd="0" parTransId="{14FE5D9A-91D1-4AD9-8F0D-C44625485744}" sibTransId="{C899B229-DCCA-4960-BFC0-213AC6CA7D27}"/>
    <dgm:cxn modelId="{039EEBB7-A448-48EF-ABBF-11B496DEBFDC}" srcId="{F3770CE7-7B21-4421-BC9B-F2591093701E}" destId="{A56D7C38-D7DA-48FF-A5BB-8A578573900F}" srcOrd="1" destOrd="0" parTransId="{4C96291D-5746-4C69-8CCF-0E9001275309}" sibTransId="{44CC0DD9-9031-4CAF-B8D8-242C56F866C3}"/>
    <dgm:cxn modelId="{F4CE3A67-4E3B-4760-8C61-276498761654}" type="presOf" srcId="{48E81DFB-840A-4934-A027-C9FD1A70CE6C}" destId="{9531E76B-9E70-434E-8000-AAD774884CB8}" srcOrd="0" destOrd="1" presId="urn:microsoft.com/office/officeart/2005/8/layout/vList5"/>
    <dgm:cxn modelId="{8972D1E0-4581-446F-8F49-9C27D76899BF}" type="presOf" srcId="{9B1FE131-8D07-45ED-8061-C8372A2F811E}" destId="{049A1F32-C4ED-4DDE-8D08-C178A689C8CC}" srcOrd="0" destOrd="2" presId="urn:microsoft.com/office/officeart/2005/8/layout/vList5"/>
    <dgm:cxn modelId="{6003E551-2ECC-437B-B84D-7441EF3E39EE}" srcId="{E52FC25C-DA03-45CE-93E8-22B4A58FC690}" destId="{0832AD3E-A9AB-4F03-BD4B-EEDFAE124DEA}" srcOrd="0" destOrd="0" parTransId="{F8067E52-07B9-4A6D-9D3C-B83DBAB12F0E}" sibTransId="{231B1A16-A5AB-4FDF-8B98-65D1F4AA7045}"/>
    <dgm:cxn modelId="{7BDAD5B5-BEE0-41A8-9322-B91346C6B4EC}" type="presOf" srcId="{F50C99E0-D870-425A-BC4D-CF9855222D21}" destId="{276B0C07-4CBF-47BA-AB45-E9EE4D6D35BB}" srcOrd="0" destOrd="0" presId="urn:microsoft.com/office/officeart/2005/8/layout/vList5"/>
    <dgm:cxn modelId="{0549567A-FCC5-4147-BC68-96FEC5D8C818}" type="presOf" srcId="{DEF67A51-98EB-4834-BD5F-80766F4C849A}" destId="{213FDB59-4035-407C-B95B-2621AC5FD8B7}" srcOrd="0" destOrd="0" presId="urn:microsoft.com/office/officeart/2005/8/layout/vList5"/>
    <dgm:cxn modelId="{AED54C79-EAEE-4B13-A057-6BC73A81AEDB}" srcId="{F3770CE7-7B21-4421-BC9B-F2591093701E}" destId="{5A493840-03F3-479D-9009-1E96FB4108F1}" srcOrd="0" destOrd="0" parTransId="{1CABD3AD-E921-458E-B2CF-7B950878142F}" sibTransId="{AE11E0F0-4CB7-4D08-BD07-E07D34A258B7}"/>
    <dgm:cxn modelId="{E6D860D7-0C3A-45DA-9550-7A666BE2C244}" type="presOf" srcId="{5A493840-03F3-479D-9009-1E96FB4108F1}" destId="{049A1F32-C4ED-4DDE-8D08-C178A689C8CC}" srcOrd="0" destOrd="0" presId="urn:microsoft.com/office/officeart/2005/8/layout/vList5"/>
    <dgm:cxn modelId="{8C4C67C7-B5A2-492D-B8BA-FF666762DDB2}" type="presOf" srcId="{A56D7C38-D7DA-48FF-A5BB-8A578573900F}" destId="{049A1F32-C4ED-4DDE-8D08-C178A689C8CC}" srcOrd="0" destOrd="1" presId="urn:microsoft.com/office/officeart/2005/8/layout/vList5"/>
    <dgm:cxn modelId="{89C1FD35-2DFD-4931-B7E4-397474983E3E}" type="presOf" srcId="{37938BC5-A6EA-49C5-BDBD-71BFB47283AA}" destId="{362C5BDE-10DE-4619-AB0A-74D7AD8820F6}" srcOrd="0" destOrd="0" presId="urn:microsoft.com/office/officeart/2005/8/layout/vList5"/>
    <dgm:cxn modelId="{50E3D74B-F269-4D2E-95BB-175BE75E3FD9}" type="presOf" srcId="{EAAE2042-2A73-40B0-8343-90AA0BF7BC6C}" destId="{213FDB59-4035-407C-B95B-2621AC5FD8B7}" srcOrd="0" destOrd="1" presId="urn:microsoft.com/office/officeart/2005/8/layout/vList5"/>
    <dgm:cxn modelId="{CDC33AC9-5FB1-40DB-91F5-CD69396DADCC}" srcId="{E52FC25C-DA03-45CE-93E8-22B4A58FC690}" destId="{48E81DFB-840A-4934-A027-C9FD1A70CE6C}" srcOrd="1" destOrd="0" parTransId="{535BD9D7-718D-4497-97AE-BB5853687E39}" sibTransId="{0AB07F84-CACF-481C-A3E5-5E6240E9365B}"/>
    <dgm:cxn modelId="{9CAD4581-C1CF-43C8-B0ED-860DB05304B6}" type="presParOf" srcId="{362C5BDE-10DE-4619-AB0A-74D7AD8820F6}" destId="{3F3E6C33-CB3F-42C5-9943-1FA57E6A7D75}" srcOrd="0" destOrd="0" presId="urn:microsoft.com/office/officeart/2005/8/layout/vList5"/>
    <dgm:cxn modelId="{DD91A79A-D091-4D45-BAA4-AE49B362EADF}" type="presParOf" srcId="{3F3E6C33-CB3F-42C5-9943-1FA57E6A7D75}" destId="{000623C5-FFCD-419C-ADAB-55C18DFC2B2E}" srcOrd="0" destOrd="0" presId="urn:microsoft.com/office/officeart/2005/8/layout/vList5"/>
    <dgm:cxn modelId="{13783154-1F51-4C77-8313-245434916A24}" type="presParOf" srcId="{3F3E6C33-CB3F-42C5-9943-1FA57E6A7D75}" destId="{049A1F32-C4ED-4DDE-8D08-C178A689C8CC}" srcOrd="1" destOrd="0" presId="urn:microsoft.com/office/officeart/2005/8/layout/vList5"/>
    <dgm:cxn modelId="{2831E54C-CA32-4755-8564-CF861F4F845F}" type="presParOf" srcId="{362C5BDE-10DE-4619-AB0A-74D7AD8820F6}" destId="{BA985203-55A2-4E64-BABE-21C3D774361B}" srcOrd="1" destOrd="0" presId="urn:microsoft.com/office/officeart/2005/8/layout/vList5"/>
    <dgm:cxn modelId="{F606CA36-A1F7-49BE-B96F-8AF9E2515FD5}" type="presParOf" srcId="{362C5BDE-10DE-4619-AB0A-74D7AD8820F6}" destId="{857C1E19-2FF9-42CE-90CE-A70AC99ECFCC}" srcOrd="2" destOrd="0" presId="urn:microsoft.com/office/officeart/2005/8/layout/vList5"/>
    <dgm:cxn modelId="{98FB2A40-10AA-47C5-AF6A-425B51C038FD}" type="presParOf" srcId="{857C1E19-2FF9-42CE-90CE-A70AC99ECFCC}" destId="{DB8DE492-224F-4BB9-AA2F-17FC796A239D}" srcOrd="0" destOrd="0" presId="urn:microsoft.com/office/officeart/2005/8/layout/vList5"/>
    <dgm:cxn modelId="{C2EFFE51-BA0A-4D03-9807-4DCB8167B2CA}" type="presParOf" srcId="{857C1E19-2FF9-42CE-90CE-A70AC99ECFCC}" destId="{9531E76B-9E70-434E-8000-AAD774884CB8}" srcOrd="1" destOrd="0" presId="urn:microsoft.com/office/officeart/2005/8/layout/vList5"/>
    <dgm:cxn modelId="{2C4ACFB0-F701-43BB-9C2B-8EDAC53F85E6}" type="presParOf" srcId="{362C5BDE-10DE-4619-AB0A-74D7AD8820F6}" destId="{72928EC0-FFB1-4B9E-829C-789F92ED84EC}" srcOrd="3" destOrd="0" presId="urn:microsoft.com/office/officeart/2005/8/layout/vList5"/>
    <dgm:cxn modelId="{3E05BA72-5D84-4F5B-B4FC-5DAF34399510}" type="presParOf" srcId="{362C5BDE-10DE-4619-AB0A-74D7AD8820F6}" destId="{AD881905-0CA1-42BF-9668-B0E7E340AB00}" srcOrd="4" destOrd="0" presId="urn:microsoft.com/office/officeart/2005/8/layout/vList5"/>
    <dgm:cxn modelId="{5C3817D7-7B31-4057-81CD-E0C583B017E5}" type="presParOf" srcId="{AD881905-0CA1-42BF-9668-B0E7E340AB00}" destId="{276B0C07-4CBF-47BA-AB45-E9EE4D6D35BB}" srcOrd="0" destOrd="0" presId="urn:microsoft.com/office/officeart/2005/8/layout/vList5"/>
    <dgm:cxn modelId="{35DA6997-695A-46BD-9C56-EE6EBC0AA02A}" type="presParOf" srcId="{AD881905-0CA1-42BF-9668-B0E7E340AB00}" destId="{213FDB59-4035-407C-B95B-2621AC5FD8B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5C973A-2DDE-4DC9-87FE-572BAD2F373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CDFA19-1B44-439B-894A-D5B08926CABA}">
      <dgm:prSet phldrT="[Текст]" custT="1"/>
      <dgm:spPr/>
      <dgm:t>
        <a:bodyPr/>
        <a:lstStyle/>
        <a:p>
          <a:r>
            <a:rPr lang="ru-RU" sz="1400" dirty="0"/>
            <a:t>4. Малое количество мест для самостоятельной работы в ИБЦ</a:t>
          </a:r>
        </a:p>
      </dgm:t>
    </dgm:pt>
    <dgm:pt modelId="{BA6E8151-82F4-443F-8CE0-A594C23ECC15}" type="parTrans" cxnId="{7326C3CD-2425-48A7-8AC7-17B2EA89657B}">
      <dgm:prSet/>
      <dgm:spPr/>
      <dgm:t>
        <a:bodyPr/>
        <a:lstStyle/>
        <a:p>
          <a:endParaRPr lang="ru-RU"/>
        </a:p>
      </dgm:t>
    </dgm:pt>
    <dgm:pt modelId="{5E1838C8-7472-4A3E-815D-0333EE9B4025}" type="sibTrans" cxnId="{7326C3CD-2425-48A7-8AC7-17B2EA89657B}">
      <dgm:prSet/>
      <dgm:spPr/>
      <dgm:t>
        <a:bodyPr/>
        <a:lstStyle/>
        <a:p>
          <a:endParaRPr lang="ru-RU"/>
        </a:p>
      </dgm:t>
    </dgm:pt>
    <dgm:pt modelId="{C7C6C8DB-0F5A-45AF-9DFF-2445CF6F97A7}">
      <dgm:prSet phldrT="[Текст]" custT="1"/>
      <dgm:spPr/>
      <dgm:t>
        <a:bodyPr/>
        <a:lstStyle/>
        <a:p>
          <a:r>
            <a:rPr lang="ru-RU" sz="1400" dirty="0"/>
            <a:t>5. Недостаточно оборудования для самостоятельного поиска информации</a:t>
          </a:r>
        </a:p>
      </dgm:t>
    </dgm:pt>
    <dgm:pt modelId="{C7707492-97DA-4022-A474-15052A00C448}" type="parTrans" cxnId="{94645066-FA9B-462C-809D-FFF2E30954F5}">
      <dgm:prSet/>
      <dgm:spPr/>
      <dgm:t>
        <a:bodyPr/>
        <a:lstStyle/>
        <a:p>
          <a:endParaRPr lang="ru-RU"/>
        </a:p>
      </dgm:t>
    </dgm:pt>
    <dgm:pt modelId="{6F6C8C3C-3F5E-4FD0-9AF0-A641C6A63287}" type="sibTrans" cxnId="{94645066-FA9B-462C-809D-FFF2E30954F5}">
      <dgm:prSet/>
      <dgm:spPr/>
      <dgm:t>
        <a:bodyPr/>
        <a:lstStyle/>
        <a:p>
          <a:endParaRPr lang="ru-RU"/>
        </a:p>
      </dgm:t>
    </dgm:pt>
    <dgm:pt modelId="{96A9DD9D-4C86-43C9-8209-66DDD258FBDC}">
      <dgm:prSet phldrT="[Текст]" custT="1"/>
      <dgm:spPr/>
      <dgm:t>
        <a:bodyPr/>
        <a:lstStyle/>
        <a:p>
          <a:r>
            <a:rPr lang="ru-RU" sz="1200" dirty="0"/>
            <a:t>Оборудование ноутбуками рабочих мест для читателей с выходом в сеть Интернет</a:t>
          </a:r>
        </a:p>
      </dgm:t>
    </dgm:pt>
    <dgm:pt modelId="{3884F157-2580-41FA-9A01-3F1DAD2231A1}" type="parTrans" cxnId="{70C0B075-4C81-4462-B714-A425A1775F7E}">
      <dgm:prSet/>
      <dgm:spPr/>
      <dgm:t>
        <a:bodyPr/>
        <a:lstStyle/>
        <a:p>
          <a:endParaRPr lang="ru-RU"/>
        </a:p>
      </dgm:t>
    </dgm:pt>
    <dgm:pt modelId="{B9731FF4-3FA0-4DD5-A369-C9C6AD2DB09A}" type="sibTrans" cxnId="{70C0B075-4C81-4462-B714-A425A1775F7E}">
      <dgm:prSet/>
      <dgm:spPr/>
      <dgm:t>
        <a:bodyPr/>
        <a:lstStyle/>
        <a:p>
          <a:endParaRPr lang="ru-RU"/>
        </a:p>
      </dgm:t>
    </dgm:pt>
    <dgm:pt modelId="{6CD0F17E-06AA-450A-BAEE-3F3BC427C07E}">
      <dgm:prSet phldrT="[Текст]" custT="1"/>
      <dgm:spPr/>
      <dgm:t>
        <a:bodyPr/>
        <a:lstStyle/>
        <a:p>
          <a:r>
            <a:rPr lang="ru-RU" sz="1200" dirty="0"/>
            <a:t>Подключение рабочих мест к удаленным электронным библиотекам (Национальная электронная библиотека, Президентская библиотека им. Б.Н.Ельцина)</a:t>
          </a:r>
        </a:p>
      </dgm:t>
    </dgm:pt>
    <dgm:pt modelId="{A3D4ABC5-3512-41EA-BCCD-F50AC3EBBE93}" type="parTrans" cxnId="{A7F4C444-0CEC-422F-A087-24F409FC0058}">
      <dgm:prSet/>
      <dgm:spPr/>
      <dgm:t>
        <a:bodyPr/>
        <a:lstStyle/>
        <a:p>
          <a:endParaRPr lang="ru-RU"/>
        </a:p>
      </dgm:t>
    </dgm:pt>
    <dgm:pt modelId="{B855D84A-EBED-4DEB-90D9-AEE2F0D74705}" type="sibTrans" cxnId="{A7F4C444-0CEC-422F-A087-24F409FC0058}">
      <dgm:prSet/>
      <dgm:spPr/>
      <dgm:t>
        <a:bodyPr/>
        <a:lstStyle/>
        <a:p>
          <a:endParaRPr lang="ru-RU"/>
        </a:p>
      </dgm:t>
    </dgm:pt>
    <dgm:pt modelId="{78CE3E58-7241-4BF0-971A-8E90B62CCA2F}">
      <dgm:prSet phldrT="[Текст]" custT="1"/>
      <dgm:spPr/>
      <dgm:t>
        <a:bodyPr/>
        <a:lstStyle/>
        <a:p>
          <a:r>
            <a:rPr lang="ru-RU" sz="1400" dirty="0"/>
            <a:t>6. Ожидание читателями очереди обслуживания</a:t>
          </a:r>
        </a:p>
      </dgm:t>
    </dgm:pt>
    <dgm:pt modelId="{CDA207A0-A761-4394-BBB6-BC2E89B3BE80}" type="parTrans" cxnId="{818F7DFA-EC44-4CCC-9FE4-DC5567F5DE0E}">
      <dgm:prSet/>
      <dgm:spPr/>
      <dgm:t>
        <a:bodyPr/>
        <a:lstStyle/>
        <a:p>
          <a:endParaRPr lang="ru-RU"/>
        </a:p>
      </dgm:t>
    </dgm:pt>
    <dgm:pt modelId="{5EE62184-A90C-46B7-9422-35382B2C2861}" type="sibTrans" cxnId="{818F7DFA-EC44-4CCC-9FE4-DC5567F5DE0E}">
      <dgm:prSet/>
      <dgm:spPr/>
      <dgm:t>
        <a:bodyPr/>
        <a:lstStyle/>
        <a:p>
          <a:endParaRPr lang="ru-RU"/>
        </a:p>
      </dgm:t>
    </dgm:pt>
    <dgm:pt modelId="{3FEB322B-1F70-477A-B80F-97AACB78D86A}">
      <dgm:prSet phldrT="[Текст]" custT="1"/>
      <dgm:spPr/>
      <dgm:t>
        <a:bodyPr/>
        <a:lstStyle/>
        <a:p>
          <a:r>
            <a:rPr lang="ru-RU" sz="1200" dirty="0"/>
            <a:t>Прием предварительных заявок на книговыдачу</a:t>
          </a:r>
        </a:p>
      </dgm:t>
    </dgm:pt>
    <dgm:pt modelId="{EB0C4B43-0E0C-4EED-8069-2BF70760AE6A}" type="parTrans" cxnId="{D5301AC7-8F16-4B65-98B4-27E4548CDBEC}">
      <dgm:prSet/>
      <dgm:spPr/>
      <dgm:t>
        <a:bodyPr/>
        <a:lstStyle/>
        <a:p>
          <a:endParaRPr lang="ru-RU"/>
        </a:p>
      </dgm:t>
    </dgm:pt>
    <dgm:pt modelId="{4B2C5C2C-8B6B-43F9-B670-2EFA7C6022F9}" type="sibTrans" cxnId="{D5301AC7-8F16-4B65-98B4-27E4548CDBEC}">
      <dgm:prSet/>
      <dgm:spPr/>
      <dgm:t>
        <a:bodyPr/>
        <a:lstStyle/>
        <a:p>
          <a:endParaRPr lang="ru-RU"/>
        </a:p>
      </dgm:t>
    </dgm:pt>
    <dgm:pt modelId="{E1B5A998-CED2-4491-9F4B-3B72E883CFCB}">
      <dgm:prSet phldrT="[Текст]" custT="1"/>
      <dgm:spPr/>
      <dgm:t>
        <a:bodyPr/>
        <a:lstStyle/>
        <a:p>
          <a:r>
            <a:rPr lang="ru-RU" sz="1200" dirty="0"/>
            <a:t>Оформление книговыдачи в электронном виде через АИС Электронная школа 2.0</a:t>
          </a:r>
        </a:p>
      </dgm:t>
    </dgm:pt>
    <dgm:pt modelId="{EFFB2624-3A06-4240-8310-AE1C2CC13F43}" type="parTrans" cxnId="{9C844FA9-C1CE-49FB-9B6B-4CF225193066}">
      <dgm:prSet/>
      <dgm:spPr/>
      <dgm:t>
        <a:bodyPr/>
        <a:lstStyle/>
        <a:p>
          <a:endParaRPr lang="ru-RU"/>
        </a:p>
      </dgm:t>
    </dgm:pt>
    <dgm:pt modelId="{4A545CF6-E33A-4E0C-B520-485234D12A92}" type="sibTrans" cxnId="{9C844FA9-C1CE-49FB-9B6B-4CF225193066}">
      <dgm:prSet/>
      <dgm:spPr/>
      <dgm:t>
        <a:bodyPr/>
        <a:lstStyle/>
        <a:p>
          <a:endParaRPr lang="ru-RU"/>
        </a:p>
      </dgm:t>
    </dgm:pt>
    <dgm:pt modelId="{020FA0BA-6F80-46FF-9745-FF173F1431AC}">
      <dgm:prSet phldrT="[Текст]" custT="1"/>
      <dgm:spPr/>
      <dgm:t>
        <a:bodyPr/>
        <a:lstStyle/>
        <a:p>
          <a:r>
            <a:rPr lang="ru-RU" sz="1200" dirty="0"/>
            <a:t>Зонирование и перестановка фонда</a:t>
          </a:r>
        </a:p>
      </dgm:t>
    </dgm:pt>
    <dgm:pt modelId="{BC026960-4AEB-4CC0-961A-5022F637FC0C}" type="sibTrans" cxnId="{FB75D476-2A7B-40E7-B344-6C0AFB8AF5AC}">
      <dgm:prSet/>
      <dgm:spPr/>
      <dgm:t>
        <a:bodyPr/>
        <a:lstStyle/>
        <a:p>
          <a:endParaRPr lang="ru-RU"/>
        </a:p>
      </dgm:t>
    </dgm:pt>
    <dgm:pt modelId="{330AE486-8BC0-41B7-B0B1-686BE7341DB0}" type="parTrans" cxnId="{FB75D476-2A7B-40E7-B344-6C0AFB8AF5AC}">
      <dgm:prSet/>
      <dgm:spPr/>
      <dgm:t>
        <a:bodyPr/>
        <a:lstStyle/>
        <a:p>
          <a:endParaRPr lang="ru-RU"/>
        </a:p>
      </dgm:t>
    </dgm:pt>
    <dgm:pt modelId="{66D68F01-7461-4470-9B47-7890B79B7F75}">
      <dgm:prSet phldrT="[Текст]" custT="1"/>
      <dgm:spPr/>
      <dgm:t>
        <a:bodyPr/>
        <a:lstStyle/>
        <a:p>
          <a:r>
            <a:rPr lang="ru-RU" sz="1200" dirty="0"/>
            <a:t>Увеличение посадочных мест в зоне читального зала</a:t>
          </a:r>
        </a:p>
      </dgm:t>
    </dgm:pt>
    <dgm:pt modelId="{4F731AC4-EAD3-46A8-A714-B0B6560B00AF}" type="sibTrans" cxnId="{D5E8FFEF-E3A2-41DB-98FC-40061BAC5624}">
      <dgm:prSet/>
      <dgm:spPr/>
      <dgm:t>
        <a:bodyPr/>
        <a:lstStyle/>
        <a:p>
          <a:endParaRPr lang="ru-RU"/>
        </a:p>
      </dgm:t>
    </dgm:pt>
    <dgm:pt modelId="{538C9A9D-B120-4903-9199-716723F0586C}" type="parTrans" cxnId="{D5E8FFEF-E3A2-41DB-98FC-40061BAC5624}">
      <dgm:prSet/>
      <dgm:spPr/>
      <dgm:t>
        <a:bodyPr/>
        <a:lstStyle/>
        <a:p>
          <a:endParaRPr lang="ru-RU"/>
        </a:p>
      </dgm:t>
    </dgm:pt>
    <dgm:pt modelId="{3E92A430-28C0-4808-9113-C8C8DF88E0C6}" type="pres">
      <dgm:prSet presAssocID="{D45C973A-2DDE-4DC9-87FE-572BAD2F373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4FAFD9-5E23-44CA-BBE9-80144197BAC6}" type="pres">
      <dgm:prSet presAssocID="{4ACDFA19-1B44-439B-894A-D5B08926CABA}" presName="linNode" presStyleCnt="0"/>
      <dgm:spPr/>
    </dgm:pt>
    <dgm:pt modelId="{C19B8121-B219-4762-B47C-36F4AD2E75F5}" type="pres">
      <dgm:prSet presAssocID="{4ACDFA19-1B44-439B-894A-D5B08926CABA}" presName="parentText" presStyleLbl="node1" presStyleIdx="0" presStyleCnt="3" custScaleX="101645" custScaleY="41826" custLinFactNeighborX="6899" custLinFactNeighborY="720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DE34B4-C02A-446E-AF42-4681A26C285E}" type="pres">
      <dgm:prSet presAssocID="{4ACDFA19-1B44-439B-894A-D5B08926CABA}" presName="descendantText" presStyleLbl="alignAccFollowNode1" presStyleIdx="0" presStyleCnt="3" custAng="0" custScaleX="78357" custScaleY="25961" custLinFactNeighborX="7039" custLinFactNeighborY="-11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1796F0-183B-4735-91C3-9C373F64395B}" type="pres">
      <dgm:prSet presAssocID="{5E1838C8-7472-4A3E-815D-0333EE9B4025}" presName="sp" presStyleCnt="0"/>
      <dgm:spPr/>
    </dgm:pt>
    <dgm:pt modelId="{F9659763-B0C1-4E76-BB8E-AB43C59E0443}" type="pres">
      <dgm:prSet presAssocID="{C7C6C8DB-0F5A-45AF-9DFF-2445CF6F97A7}" presName="linNode" presStyleCnt="0"/>
      <dgm:spPr/>
    </dgm:pt>
    <dgm:pt modelId="{327A91AC-2D26-40EA-9F4A-D530E9A4FCDD}" type="pres">
      <dgm:prSet presAssocID="{C7C6C8DB-0F5A-45AF-9DFF-2445CF6F97A7}" presName="parentText" presStyleLbl="node1" presStyleIdx="1" presStyleCnt="3" custScaleX="94686" custScaleY="54466" custLinFactNeighborX="442" custLinFactNeighborY="301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AE7343-1442-4E73-AE9F-B16D4D23F4E3}" type="pres">
      <dgm:prSet presAssocID="{C7C6C8DB-0F5A-45AF-9DFF-2445CF6F97A7}" presName="descendantText" presStyleLbl="alignAccFollowNode1" presStyleIdx="1" presStyleCnt="3" custScaleY="406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9E1E0-14DD-4B4D-938D-E1FCB716F568}" type="pres">
      <dgm:prSet presAssocID="{6F6C8C3C-3F5E-4FD0-9AF0-A641C6A63287}" presName="sp" presStyleCnt="0"/>
      <dgm:spPr/>
    </dgm:pt>
    <dgm:pt modelId="{08E5F765-5805-4E8B-B06D-E0FDEE2C4F5E}" type="pres">
      <dgm:prSet presAssocID="{78CE3E58-7241-4BF0-971A-8E90B62CCA2F}" presName="linNode" presStyleCnt="0"/>
      <dgm:spPr/>
    </dgm:pt>
    <dgm:pt modelId="{5FCE5D60-9A12-425B-8EAD-B7737468B3F4}" type="pres">
      <dgm:prSet presAssocID="{78CE3E58-7241-4BF0-971A-8E90B62CCA2F}" presName="parentText" presStyleLbl="node1" presStyleIdx="2" presStyleCnt="3" custScaleX="95408" custScaleY="57498" custLinFactNeighborX="1088" custLinFactNeighborY="244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9EA812-EABC-4F86-A266-F9ADA02F53B2}" type="pres">
      <dgm:prSet presAssocID="{78CE3E58-7241-4BF0-971A-8E90B62CCA2F}" presName="descendantText" presStyleLbl="alignAccFollowNode1" presStyleIdx="2" presStyleCnt="3" custScaleX="93698" custScaleY="32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75D476-2A7B-40E7-B344-6C0AFB8AF5AC}" srcId="{4ACDFA19-1B44-439B-894A-D5B08926CABA}" destId="{020FA0BA-6F80-46FF-9745-FF173F1431AC}" srcOrd="0" destOrd="0" parTransId="{330AE486-8BC0-41B7-B0B1-686BE7341DB0}" sibTransId="{BC026960-4AEB-4CC0-961A-5022F637FC0C}"/>
    <dgm:cxn modelId="{A7F4C444-0CEC-422F-A087-24F409FC0058}" srcId="{C7C6C8DB-0F5A-45AF-9DFF-2445CF6F97A7}" destId="{6CD0F17E-06AA-450A-BAEE-3F3BC427C07E}" srcOrd="1" destOrd="0" parTransId="{A3D4ABC5-3512-41EA-BCCD-F50AC3EBBE93}" sibTransId="{B855D84A-EBED-4DEB-90D9-AEE2F0D74705}"/>
    <dgm:cxn modelId="{325D94F3-0A73-4F6E-93D2-6610D760D866}" type="presOf" srcId="{C7C6C8DB-0F5A-45AF-9DFF-2445CF6F97A7}" destId="{327A91AC-2D26-40EA-9F4A-D530E9A4FCDD}" srcOrd="0" destOrd="0" presId="urn:microsoft.com/office/officeart/2005/8/layout/vList5"/>
    <dgm:cxn modelId="{9440814A-78E8-4EBE-811F-D4FBA4CAA23B}" type="presOf" srcId="{3FEB322B-1F70-477A-B80F-97AACB78D86A}" destId="{AC9EA812-EABC-4F86-A266-F9ADA02F53B2}" srcOrd="0" destOrd="0" presId="urn:microsoft.com/office/officeart/2005/8/layout/vList5"/>
    <dgm:cxn modelId="{01E519B5-F4CE-4459-BC3C-C6C18EBB49F4}" type="presOf" srcId="{96A9DD9D-4C86-43C9-8209-66DDD258FBDC}" destId="{F3AE7343-1442-4E73-AE9F-B16D4D23F4E3}" srcOrd="0" destOrd="0" presId="urn:microsoft.com/office/officeart/2005/8/layout/vList5"/>
    <dgm:cxn modelId="{BBD518E3-D38A-426F-98F7-DA683BBB4074}" type="presOf" srcId="{D45C973A-2DDE-4DC9-87FE-572BAD2F3730}" destId="{3E92A430-28C0-4808-9113-C8C8DF88E0C6}" srcOrd="0" destOrd="0" presId="urn:microsoft.com/office/officeart/2005/8/layout/vList5"/>
    <dgm:cxn modelId="{D5301AC7-8F16-4B65-98B4-27E4548CDBEC}" srcId="{78CE3E58-7241-4BF0-971A-8E90B62CCA2F}" destId="{3FEB322B-1F70-477A-B80F-97AACB78D86A}" srcOrd="0" destOrd="0" parTransId="{EB0C4B43-0E0C-4EED-8069-2BF70760AE6A}" sibTransId="{4B2C5C2C-8B6B-43F9-B670-2EFA7C6022F9}"/>
    <dgm:cxn modelId="{818F7DFA-EC44-4CCC-9FE4-DC5567F5DE0E}" srcId="{D45C973A-2DDE-4DC9-87FE-572BAD2F3730}" destId="{78CE3E58-7241-4BF0-971A-8E90B62CCA2F}" srcOrd="2" destOrd="0" parTransId="{CDA207A0-A761-4394-BBB6-BC2E89B3BE80}" sibTransId="{5EE62184-A90C-46B7-9422-35382B2C2861}"/>
    <dgm:cxn modelId="{94645066-FA9B-462C-809D-FFF2E30954F5}" srcId="{D45C973A-2DDE-4DC9-87FE-572BAD2F3730}" destId="{C7C6C8DB-0F5A-45AF-9DFF-2445CF6F97A7}" srcOrd="1" destOrd="0" parTransId="{C7707492-97DA-4022-A474-15052A00C448}" sibTransId="{6F6C8C3C-3F5E-4FD0-9AF0-A641C6A63287}"/>
    <dgm:cxn modelId="{9C844FA9-C1CE-49FB-9B6B-4CF225193066}" srcId="{78CE3E58-7241-4BF0-971A-8E90B62CCA2F}" destId="{E1B5A998-CED2-4491-9F4B-3B72E883CFCB}" srcOrd="1" destOrd="0" parTransId="{EFFB2624-3A06-4240-8310-AE1C2CC13F43}" sibTransId="{4A545CF6-E33A-4E0C-B520-485234D12A92}"/>
    <dgm:cxn modelId="{70C0B075-4C81-4462-B714-A425A1775F7E}" srcId="{C7C6C8DB-0F5A-45AF-9DFF-2445CF6F97A7}" destId="{96A9DD9D-4C86-43C9-8209-66DDD258FBDC}" srcOrd="0" destOrd="0" parTransId="{3884F157-2580-41FA-9A01-3F1DAD2231A1}" sibTransId="{B9731FF4-3FA0-4DD5-A369-C9C6AD2DB09A}"/>
    <dgm:cxn modelId="{EC827E8D-6551-4E8C-9F11-77025AEE1FBA}" type="presOf" srcId="{E1B5A998-CED2-4491-9F4B-3B72E883CFCB}" destId="{AC9EA812-EABC-4F86-A266-F9ADA02F53B2}" srcOrd="0" destOrd="1" presId="urn:microsoft.com/office/officeart/2005/8/layout/vList5"/>
    <dgm:cxn modelId="{D5E8FFEF-E3A2-41DB-98FC-40061BAC5624}" srcId="{4ACDFA19-1B44-439B-894A-D5B08926CABA}" destId="{66D68F01-7461-4470-9B47-7890B79B7F75}" srcOrd="1" destOrd="0" parTransId="{538C9A9D-B120-4903-9199-716723F0586C}" sibTransId="{4F731AC4-EAD3-46A8-A714-B0B6560B00AF}"/>
    <dgm:cxn modelId="{9E300CDE-3120-403B-8325-DD7CA48950BC}" type="presOf" srcId="{6CD0F17E-06AA-450A-BAEE-3F3BC427C07E}" destId="{F3AE7343-1442-4E73-AE9F-B16D4D23F4E3}" srcOrd="0" destOrd="1" presId="urn:microsoft.com/office/officeart/2005/8/layout/vList5"/>
    <dgm:cxn modelId="{D289F9F1-2E03-4682-91F6-BA5C4F7C990B}" type="presOf" srcId="{66D68F01-7461-4470-9B47-7890B79B7F75}" destId="{26DE34B4-C02A-446E-AF42-4681A26C285E}" srcOrd="0" destOrd="1" presId="urn:microsoft.com/office/officeart/2005/8/layout/vList5"/>
    <dgm:cxn modelId="{7326C3CD-2425-48A7-8AC7-17B2EA89657B}" srcId="{D45C973A-2DDE-4DC9-87FE-572BAD2F3730}" destId="{4ACDFA19-1B44-439B-894A-D5B08926CABA}" srcOrd="0" destOrd="0" parTransId="{BA6E8151-82F4-443F-8CE0-A594C23ECC15}" sibTransId="{5E1838C8-7472-4A3E-815D-0333EE9B4025}"/>
    <dgm:cxn modelId="{2B778F13-8850-4D46-B52C-A2E04DD1D9F7}" type="presOf" srcId="{78CE3E58-7241-4BF0-971A-8E90B62CCA2F}" destId="{5FCE5D60-9A12-425B-8EAD-B7737468B3F4}" srcOrd="0" destOrd="0" presId="urn:microsoft.com/office/officeart/2005/8/layout/vList5"/>
    <dgm:cxn modelId="{90E63EDF-06EE-4A2D-871C-B675E0B91112}" type="presOf" srcId="{020FA0BA-6F80-46FF-9745-FF173F1431AC}" destId="{26DE34B4-C02A-446E-AF42-4681A26C285E}" srcOrd="0" destOrd="0" presId="urn:microsoft.com/office/officeart/2005/8/layout/vList5"/>
    <dgm:cxn modelId="{0490F36E-1B4D-450C-B521-C3634B1361EA}" type="presOf" srcId="{4ACDFA19-1B44-439B-894A-D5B08926CABA}" destId="{C19B8121-B219-4762-B47C-36F4AD2E75F5}" srcOrd="0" destOrd="0" presId="urn:microsoft.com/office/officeart/2005/8/layout/vList5"/>
    <dgm:cxn modelId="{E9F19D71-C317-430E-8191-8304AFA44EB5}" type="presParOf" srcId="{3E92A430-28C0-4808-9113-C8C8DF88E0C6}" destId="{A44FAFD9-5E23-44CA-BBE9-80144197BAC6}" srcOrd="0" destOrd="0" presId="urn:microsoft.com/office/officeart/2005/8/layout/vList5"/>
    <dgm:cxn modelId="{4B021F58-1E58-4E13-A8D6-70BB773F8FFE}" type="presParOf" srcId="{A44FAFD9-5E23-44CA-BBE9-80144197BAC6}" destId="{C19B8121-B219-4762-B47C-36F4AD2E75F5}" srcOrd="0" destOrd="0" presId="urn:microsoft.com/office/officeart/2005/8/layout/vList5"/>
    <dgm:cxn modelId="{427CF78C-69FB-433A-A39E-091F5E7C3B56}" type="presParOf" srcId="{A44FAFD9-5E23-44CA-BBE9-80144197BAC6}" destId="{26DE34B4-C02A-446E-AF42-4681A26C285E}" srcOrd="1" destOrd="0" presId="urn:microsoft.com/office/officeart/2005/8/layout/vList5"/>
    <dgm:cxn modelId="{B25DBEF0-83EA-472E-9242-289DF00BEA74}" type="presParOf" srcId="{3E92A430-28C0-4808-9113-C8C8DF88E0C6}" destId="{A91796F0-183B-4735-91C3-9C373F64395B}" srcOrd="1" destOrd="0" presId="urn:microsoft.com/office/officeart/2005/8/layout/vList5"/>
    <dgm:cxn modelId="{59BC7302-046D-4458-8E8A-84B95763ED85}" type="presParOf" srcId="{3E92A430-28C0-4808-9113-C8C8DF88E0C6}" destId="{F9659763-B0C1-4E76-BB8E-AB43C59E0443}" srcOrd="2" destOrd="0" presId="urn:microsoft.com/office/officeart/2005/8/layout/vList5"/>
    <dgm:cxn modelId="{28E85E69-5AE4-4D55-AC0D-D71F97AFAC66}" type="presParOf" srcId="{F9659763-B0C1-4E76-BB8E-AB43C59E0443}" destId="{327A91AC-2D26-40EA-9F4A-D530E9A4FCDD}" srcOrd="0" destOrd="0" presId="urn:microsoft.com/office/officeart/2005/8/layout/vList5"/>
    <dgm:cxn modelId="{9F227210-A46C-4EF8-B21A-316D7E5444B8}" type="presParOf" srcId="{F9659763-B0C1-4E76-BB8E-AB43C59E0443}" destId="{F3AE7343-1442-4E73-AE9F-B16D4D23F4E3}" srcOrd="1" destOrd="0" presId="urn:microsoft.com/office/officeart/2005/8/layout/vList5"/>
    <dgm:cxn modelId="{193E2311-D335-4708-9FF4-2DDACFBC4098}" type="presParOf" srcId="{3E92A430-28C0-4808-9113-C8C8DF88E0C6}" destId="{6C99E1E0-14DD-4B4D-938D-E1FCB716F568}" srcOrd="3" destOrd="0" presId="urn:microsoft.com/office/officeart/2005/8/layout/vList5"/>
    <dgm:cxn modelId="{AA928E60-397E-4D85-8C37-A953DB243B07}" type="presParOf" srcId="{3E92A430-28C0-4808-9113-C8C8DF88E0C6}" destId="{08E5F765-5805-4E8B-B06D-E0FDEE2C4F5E}" srcOrd="4" destOrd="0" presId="urn:microsoft.com/office/officeart/2005/8/layout/vList5"/>
    <dgm:cxn modelId="{4A4232CD-28D4-405B-B269-0E7C787D0BDC}" type="presParOf" srcId="{08E5F765-5805-4E8B-B06D-E0FDEE2C4F5E}" destId="{5FCE5D60-9A12-425B-8EAD-B7737468B3F4}" srcOrd="0" destOrd="0" presId="urn:microsoft.com/office/officeart/2005/8/layout/vList5"/>
    <dgm:cxn modelId="{D88BCF71-775B-4AAB-A22E-12385D411DA0}" type="presParOf" srcId="{08E5F765-5805-4E8B-B06D-E0FDEE2C4F5E}" destId="{AC9EA812-EABC-4F86-A266-F9ADA02F53B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19AD88-D1A1-448D-A963-674E4293517F}">
      <dsp:nvSpPr>
        <dsp:cNvPr id="0" name=""/>
        <dsp:cNvSpPr/>
      </dsp:nvSpPr>
      <dsp:spPr>
        <a:xfrm>
          <a:off x="60668" y="1715"/>
          <a:ext cx="1407935" cy="703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Читатель делает </a:t>
          </a:r>
          <a:r>
            <a:rPr lang="ru-RU" sz="1100" kern="1200" dirty="0"/>
            <a:t>запрос</a:t>
          </a:r>
          <a:r>
            <a:rPr lang="ru-RU" sz="1200" kern="1200" dirty="0"/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10 с. – 10 мин.</a:t>
          </a:r>
        </a:p>
      </dsp:txBody>
      <dsp:txXfrm>
        <a:off x="81286" y="22333"/>
        <a:ext cx="1366699" cy="662731"/>
      </dsp:txXfrm>
    </dsp:sp>
    <dsp:sp modelId="{BFF48D2F-807E-4EFF-A6A5-2B83247596C8}">
      <dsp:nvSpPr>
        <dsp:cNvPr id="0" name=""/>
        <dsp:cNvSpPr/>
      </dsp:nvSpPr>
      <dsp:spPr>
        <a:xfrm>
          <a:off x="201462" y="705683"/>
          <a:ext cx="140793" cy="527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7975"/>
              </a:lnTo>
              <a:lnTo>
                <a:pt x="140793" y="52797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20F1BF-6118-4BE2-8F09-7F07301A5B28}">
      <dsp:nvSpPr>
        <dsp:cNvPr id="0" name=""/>
        <dsp:cNvSpPr/>
      </dsp:nvSpPr>
      <dsp:spPr>
        <a:xfrm>
          <a:off x="342255" y="881675"/>
          <a:ext cx="1126348" cy="703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Сразу много посетителей</a:t>
          </a:r>
        </a:p>
      </dsp:txBody>
      <dsp:txXfrm>
        <a:off x="362873" y="902293"/>
        <a:ext cx="1085112" cy="662731"/>
      </dsp:txXfrm>
    </dsp:sp>
    <dsp:sp modelId="{8B8A3B65-346E-4EA6-80F7-C76DF9295BBC}">
      <dsp:nvSpPr>
        <dsp:cNvPr id="0" name=""/>
        <dsp:cNvSpPr/>
      </dsp:nvSpPr>
      <dsp:spPr>
        <a:xfrm>
          <a:off x="201462" y="705683"/>
          <a:ext cx="140793" cy="1407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7935"/>
              </a:lnTo>
              <a:lnTo>
                <a:pt x="140793" y="140793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D4D887-716E-4ACF-A8FC-6EA705D35B96}">
      <dsp:nvSpPr>
        <dsp:cNvPr id="0" name=""/>
        <dsp:cNvSpPr/>
      </dsp:nvSpPr>
      <dsp:spPr>
        <a:xfrm>
          <a:off x="342255" y="1761635"/>
          <a:ext cx="1126348" cy="703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Не помнит автора</a:t>
          </a:r>
        </a:p>
      </dsp:txBody>
      <dsp:txXfrm>
        <a:off x="362873" y="1782253"/>
        <a:ext cx="1085112" cy="662731"/>
      </dsp:txXfrm>
    </dsp:sp>
    <dsp:sp modelId="{E34DD830-1D32-4B47-B567-CD59142A0383}">
      <dsp:nvSpPr>
        <dsp:cNvPr id="0" name=""/>
        <dsp:cNvSpPr/>
      </dsp:nvSpPr>
      <dsp:spPr>
        <a:xfrm>
          <a:off x="201462" y="705683"/>
          <a:ext cx="140793" cy="2287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7895"/>
              </a:lnTo>
              <a:lnTo>
                <a:pt x="140793" y="228789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085C9C-2226-40F6-A2FA-36D31980FC2A}">
      <dsp:nvSpPr>
        <dsp:cNvPr id="0" name=""/>
        <dsp:cNvSpPr/>
      </dsp:nvSpPr>
      <dsp:spPr>
        <a:xfrm>
          <a:off x="342255" y="2641595"/>
          <a:ext cx="1126348" cy="703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Читатель - первоклассник</a:t>
          </a:r>
        </a:p>
      </dsp:txBody>
      <dsp:txXfrm>
        <a:off x="362873" y="2662213"/>
        <a:ext cx="1085112" cy="662731"/>
      </dsp:txXfrm>
    </dsp:sp>
    <dsp:sp modelId="{343FF8AD-210D-45FC-A18C-1C78B3FF4EF3}">
      <dsp:nvSpPr>
        <dsp:cNvPr id="0" name=""/>
        <dsp:cNvSpPr/>
      </dsp:nvSpPr>
      <dsp:spPr>
        <a:xfrm>
          <a:off x="1820588" y="1715"/>
          <a:ext cx="1407935" cy="703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Библиотекарь ищет запрашиваемую книгу, информацию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 2 мин. - 6 мин.</a:t>
          </a:r>
        </a:p>
      </dsp:txBody>
      <dsp:txXfrm>
        <a:off x="1841206" y="22333"/>
        <a:ext cx="1366699" cy="662731"/>
      </dsp:txXfrm>
    </dsp:sp>
    <dsp:sp modelId="{229AEA09-8136-47C6-B126-73FE67F2765A}">
      <dsp:nvSpPr>
        <dsp:cNvPr id="0" name=""/>
        <dsp:cNvSpPr/>
      </dsp:nvSpPr>
      <dsp:spPr>
        <a:xfrm>
          <a:off x="1961382" y="705683"/>
          <a:ext cx="140793" cy="610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0600"/>
              </a:lnTo>
              <a:lnTo>
                <a:pt x="140793" y="61060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3D0CA1-7EC4-486B-BBBC-3F7A5AA1726E}">
      <dsp:nvSpPr>
        <dsp:cNvPr id="0" name=""/>
        <dsp:cNvSpPr/>
      </dsp:nvSpPr>
      <dsp:spPr>
        <a:xfrm>
          <a:off x="2102175" y="881675"/>
          <a:ext cx="1126348" cy="8692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Библиотекарь очень много двигается по библиотечно-информационному центру в поиске  книги</a:t>
          </a:r>
        </a:p>
      </dsp:txBody>
      <dsp:txXfrm>
        <a:off x="2127633" y="907133"/>
        <a:ext cx="1075432" cy="818301"/>
      </dsp:txXfrm>
    </dsp:sp>
    <dsp:sp modelId="{2466DB0F-06DC-46FB-9B4D-BDA005904361}">
      <dsp:nvSpPr>
        <dsp:cNvPr id="0" name=""/>
        <dsp:cNvSpPr/>
      </dsp:nvSpPr>
      <dsp:spPr>
        <a:xfrm>
          <a:off x="1961382" y="705683"/>
          <a:ext cx="140793" cy="1573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3185"/>
              </a:lnTo>
              <a:lnTo>
                <a:pt x="140793" y="157318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181CC2-E578-4A3F-B189-744C7675B5DE}">
      <dsp:nvSpPr>
        <dsp:cNvPr id="0" name=""/>
        <dsp:cNvSpPr/>
      </dsp:nvSpPr>
      <dsp:spPr>
        <a:xfrm>
          <a:off x="2102175" y="1926884"/>
          <a:ext cx="1126348" cy="703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Библиотекарь</a:t>
          </a:r>
          <a:r>
            <a:rPr lang="ru-RU" sz="1200" b="1" kern="1200" dirty="0"/>
            <a:t> </a:t>
          </a:r>
          <a:r>
            <a:rPr lang="ru-RU" sz="900" b="1" kern="1200" dirty="0"/>
            <a:t>долго ищет запрашиваемую книгу, информацию</a:t>
          </a:r>
        </a:p>
      </dsp:txBody>
      <dsp:txXfrm>
        <a:off x="2122793" y="1947502"/>
        <a:ext cx="1085112" cy="662731"/>
      </dsp:txXfrm>
    </dsp:sp>
    <dsp:sp modelId="{9BAF33F3-FF35-410F-AC83-E52081A8545F}">
      <dsp:nvSpPr>
        <dsp:cNvPr id="0" name=""/>
        <dsp:cNvSpPr/>
      </dsp:nvSpPr>
      <dsp:spPr>
        <a:xfrm>
          <a:off x="1961382" y="705683"/>
          <a:ext cx="126849" cy="24546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4616"/>
              </a:lnTo>
              <a:lnTo>
                <a:pt x="126849" y="245461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6A4F8-50E1-4E18-8E1F-42A40A6F4999}">
      <dsp:nvSpPr>
        <dsp:cNvPr id="0" name=""/>
        <dsp:cNvSpPr/>
      </dsp:nvSpPr>
      <dsp:spPr>
        <a:xfrm>
          <a:off x="2088231" y="2808315"/>
          <a:ext cx="1126348" cy="703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Запрашиваемый текст может находится в сборнике</a:t>
          </a:r>
        </a:p>
      </dsp:txBody>
      <dsp:txXfrm>
        <a:off x="2108849" y="2828933"/>
        <a:ext cx="1085112" cy="662731"/>
      </dsp:txXfrm>
    </dsp:sp>
    <dsp:sp modelId="{EB8470D5-175F-46EF-9B72-F9FCEBE0AAD5}">
      <dsp:nvSpPr>
        <dsp:cNvPr id="0" name=""/>
        <dsp:cNvSpPr/>
      </dsp:nvSpPr>
      <dsp:spPr>
        <a:xfrm>
          <a:off x="1961382" y="705683"/>
          <a:ext cx="140793" cy="3333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3104"/>
              </a:lnTo>
              <a:lnTo>
                <a:pt x="140793" y="333310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4C877-762B-4AB4-8780-7A17F45FBF1C}">
      <dsp:nvSpPr>
        <dsp:cNvPr id="0" name=""/>
        <dsp:cNvSpPr/>
      </dsp:nvSpPr>
      <dsp:spPr>
        <a:xfrm>
          <a:off x="2102175" y="3686804"/>
          <a:ext cx="1126348" cy="703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Нужной книги нет в наличии</a:t>
          </a:r>
        </a:p>
      </dsp:txBody>
      <dsp:txXfrm>
        <a:off x="2122793" y="3707422"/>
        <a:ext cx="1085112" cy="662731"/>
      </dsp:txXfrm>
    </dsp:sp>
    <dsp:sp modelId="{A602C6C4-890B-44EC-9BEB-BAEC2BF1E617}">
      <dsp:nvSpPr>
        <dsp:cNvPr id="0" name=""/>
        <dsp:cNvSpPr/>
      </dsp:nvSpPr>
      <dsp:spPr>
        <a:xfrm>
          <a:off x="3580508" y="1715"/>
          <a:ext cx="1407935" cy="703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Библиотекарь ищет формуляр и делает запись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 1 мин. – 2 мин.</a:t>
          </a:r>
        </a:p>
      </dsp:txBody>
      <dsp:txXfrm>
        <a:off x="3601126" y="22333"/>
        <a:ext cx="1366699" cy="662731"/>
      </dsp:txXfrm>
    </dsp:sp>
    <dsp:sp modelId="{C66532FE-97E1-4475-B308-FE7CB12B7FE3}">
      <dsp:nvSpPr>
        <dsp:cNvPr id="0" name=""/>
        <dsp:cNvSpPr/>
      </dsp:nvSpPr>
      <dsp:spPr>
        <a:xfrm>
          <a:off x="3721301" y="705683"/>
          <a:ext cx="140793" cy="527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7975"/>
              </a:lnTo>
              <a:lnTo>
                <a:pt x="140793" y="52797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0E4E3-8C3A-4167-9D85-FCC0B4E52012}">
      <dsp:nvSpPr>
        <dsp:cNvPr id="0" name=""/>
        <dsp:cNvSpPr/>
      </dsp:nvSpPr>
      <dsp:spPr>
        <a:xfrm>
          <a:off x="3862095" y="881675"/>
          <a:ext cx="1126348" cy="703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Библиотекарь долго заполняет формуляр</a:t>
          </a:r>
        </a:p>
      </dsp:txBody>
      <dsp:txXfrm>
        <a:off x="3882713" y="902293"/>
        <a:ext cx="1085112" cy="662731"/>
      </dsp:txXfrm>
    </dsp:sp>
    <dsp:sp modelId="{491D9104-3AB2-4B22-A484-A5966EB4DBCD}">
      <dsp:nvSpPr>
        <dsp:cNvPr id="0" name=""/>
        <dsp:cNvSpPr/>
      </dsp:nvSpPr>
      <dsp:spPr>
        <a:xfrm>
          <a:off x="5340427" y="1715"/>
          <a:ext cx="1407935" cy="703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Читатель получает запрашиваемую книгу, информацию</a:t>
          </a:r>
        </a:p>
      </dsp:txBody>
      <dsp:txXfrm>
        <a:off x="5361045" y="22333"/>
        <a:ext cx="1366699" cy="662731"/>
      </dsp:txXfrm>
    </dsp:sp>
    <dsp:sp modelId="{8553A8FE-2AB7-4750-9C12-26808A476657}">
      <dsp:nvSpPr>
        <dsp:cNvPr id="0" name=""/>
        <dsp:cNvSpPr/>
      </dsp:nvSpPr>
      <dsp:spPr>
        <a:xfrm>
          <a:off x="5481221" y="705683"/>
          <a:ext cx="140793" cy="527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7975"/>
              </a:lnTo>
              <a:lnTo>
                <a:pt x="140793" y="52797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B8313C-E9FF-4C65-B648-566DA206DFAF}">
      <dsp:nvSpPr>
        <dsp:cNvPr id="0" name=""/>
        <dsp:cNvSpPr/>
      </dsp:nvSpPr>
      <dsp:spPr>
        <a:xfrm>
          <a:off x="5622014" y="881675"/>
          <a:ext cx="1126348" cy="703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Ушел без книги, запрашиваемой информации</a:t>
          </a:r>
        </a:p>
      </dsp:txBody>
      <dsp:txXfrm>
        <a:off x="5642632" y="902293"/>
        <a:ext cx="1085112" cy="662731"/>
      </dsp:txXfrm>
    </dsp:sp>
    <dsp:sp modelId="{AC9E6B22-FDEF-4182-B397-0B2CB15080D0}">
      <dsp:nvSpPr>
        <dsp:cNvPr id="0" name=""/>
        <dsp:cNvSpPr/>
      </dsp:nvSpPr>
      <dsp:spPr>
        <a:xfrm>
          <a:off x="7100347" y="1715"/>
          <a:ext cx="1407935" cy="703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Читатель ушел без книги, запрашиваемой информации</a:t>
          </a:r>
        </a:p>
      </dsp:txBody>
      <dsp:txXfrm>
        <a:off x="7120965" y="22333"/>
        <a:ext cx="1366699" cy="662731"/>
      </dsp:txXfrm>
    </dsp:sp>
    <dsp:sp modelId="{F3A63A02-ED38-4199-B4A3-E35C6AA8B322}">
      <dsp:nvSpPr>
        <dsp:cNvPr id="0" name=""/>
        <dsp:cNvSpPr/>
      </dsp:nvSpPr>
      <dsp:spPr>
        <a:xfrm>
          <a:off x="7241141" y="705683"/>
          <a:ext cx="175687" cy="510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0397"/>
              </a:lnTo>
              <a:lnTo>
                <a:pt x="175687" y="51039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D4A866-666C-4263-AA62-C145AFCC6DB7}">
      <dsp:nvSpPr>
        <dsp:cNvPr id="0" name=""/>
        <dsp:cNvSpPr/>
      </dsp:nvSpPr>
      <dsp:spPr>
        <a:xfrm>
          <a:off x="7416828" y="864097"/>
          <a:ext cx="1126348" cy="703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Большая очередь</a:t>
          </a:r>
        </a:p>
      </dsp:txBody>
      <dsp:txXfrm>
        <a:off x="7437446" y="884715"/>
        <a:ext cx="1085112" cy="662731"/>
      </dsp:txXfrm>
    </dsp:sp>
    <dsp:sp modelId="{BE0EB40E-AB4B-4172-8F44-AC44E2D8A90A}">
      <dsp:nvSpPr>
        <dsp:cNvPr id="0" name=""/>
        <dsp:cNvSpPr/>
      </dsp:nvSpPr>
      <dsp:spPr>
        <a:xfrm>
          <a:off x="7241141" y="705683"/>
          <a:ext cx="140793" cy="1407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7935"/>
              </a:lnTo>
              <a:lnTo>
                <a:pt x="140793" y="140793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F59396-D2DB-4A8C-89CD-6156902F0BD9}">
      <dsp:nvSpPr>
        <dsp:cNvPr id="0" name=""/>
        <dsp:cNvSpPr/>
      </dsp:nvSpPr>
      <dsp:spPr>
        <a:xfrm>
          <a:off x="7381934" y="1761635"/>
          <a:ext cx="1126348" cy="703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/>
            <a:t>Длительный процесс обслуживания (закончилась перемена)</a:t>
          </a:r>
        </a:p>
      </dsp:txBody>
      <dsp:txXfrm>
        <a:off x="7402552" y="1782253"/>
        <a:ext cx="1085112" cy="6627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F6DC5C-DFD4-4ED1-B84D-48870846E249}">
      <dsp:nvSpPr>
        <dsp:cNvPr id="0" name=""/>
        <dsp:cNvSpPr/>
      </dsp:nvSpPr>
      <dsp:spPr>
        <a:xfrm>
          <a:off x="0" y="412112"/>
          <a:ext cx="8136904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A33D31-7F03-49F9-9AEB-D6E8123E4097}">
      <dsp:nvSpPr>
        <dsp:cNvPr id="0" name=""/>
        <dsp:cNvSpPr/>
      </dsp:nvSpPr>
      <dsp:spPr>
        <a:xfrm>
          <a:off x="432049" y="72008"/>
          <a:ext cx="5695832" cy="5948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1. Использование рабочих площадей  для не востребованной и мало востребованной литературы</a:t>
          </a:r>
        </a:p>
      </dsp:txBody>
      <dsp:txXfrm>
        <a:off x="461086" y="101045"/>
        <a:ext cx="5637758" cy="536759"/>
      </dsp:txXfrm>
    </dsp:sp>
    <dsp:sp modelId="{85AA5CF3-DEB3-4B86-88A5-DC804DD074E4}">
      <dsp:nvSpPr>
        <dsp:cNvPr id="0" name=""/>
        <dsp:cNvSpPr/>
      </dsp:nvSpPr>
      <dsp:spPr>
        <a:xfrm>
          <a:off x="0" y="1212935"/>
          <a:ext cx="8136904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87C69A-9C01-44D8-A0FC-EBCAC5556161}">
      <dsp:nvSpPr>
        <dsp:cNvPr id="0" name=""/>
        <dsp:cNvSpPr/>
      </dsp:nvSpPr>
      <dsp:spPr>
        <a:xfrm>
          <a:off x="406845" y="840512"/>
          <a:ext cx="5695832" cy="5790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2. Не рациональная расстановка фонда</a:t>
          </a:r>
        </a:p>
      </dsp:txBody>
      <dsp:txXfrm>
        <a:off x="435113" y="868780"/>
        <a:ext cx="5639296" cy="522527"/>
      </dsp:txXfrm>
    </dsp:sp>
    <dsp:sp modelId="{81718897-4103-4E2E-9D5B-C9A69CC4C321}">
      <dsp:nvSpPr>
        <dsp:cNvPr id="0" name=""/>
        <dsp:cNvSpPr/>
      </dsp:nvSpPr>
      <dsp:spPr>
        <a:xfrm>
          <a:off x="0" y="1989251"/>
          <a:ext cx="8136904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3A2587-8B00-4EB0-BF42-8198E5FFA810}">
      <dsp:nvSpPr>
        <dsp:cNvPr id="0" name=""/>
        <dsp:cNvSpPr/>
      </dsp:nvSpPr>
      <dsp:spPr>
        <a:xfrm>
          <a:off x="406845" y="1641335"/>
          <a:ext cx="5695832" cy="554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3.Отсутствие условий для самостоятельного поиска литературы, информации</a:t>
          </a:r>
        </a:p>
      </dsp:txBody>
      <dsp:txXfrm>
        <a:off x="433916" y="1668406"/>
        <a:ext cx="5641690" cy="500413"/>
      </dsp:txXfrm>
    </dsp:sp>
    <dsp:sp modelId="{06346A14-FA05-4357-94A8-423AD0944FB5}">
      <dsp:nvSpPr>
        <dsp:cNvPr id="0" name=""/>
        <dsp:cNvSpPr/>
      </dsp:nvSpPr>
      <dsp:spPr>
        <a:xfrm>
          <a:off x="0" y="2765567"/>
          <a:ext cx="8136904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77E6DF-5439-4FC7-832B-055600407B7E}">
      <dsp:nvSpPr>
        <dsp:cNvPr id="0" name=""/>
        <dsp:cNvSpPr/>
      </dsp:nvSpPr>
      <dsp:spPr>
        <a:xfrm>
          <a:off x="406845" y="2417651"/>
          <a:ext cx="5695832" cy="554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4. Малое количество мест для самостоятельной работы в ИБЦ</a:t>
          </a:r>
        </a:p>
      </dsp:txBody>
      <dsp:txXfrm>
        <a:off x="433916" y="2444722"/>
        <a:ext cx="5641690" cy="500413"/>
      </dsp:txXfrm>
    </dsp:sp>
    <dsp:sp modelId="{3DF26055-9EFF-49DF-96CD-3D4C8779F7BA}">
      <dsp:nvSpPr>
        <dsp:cNvPr id="0" name=""/>
        <dsp:cNvSpPr/>
      </dsp:nvSpPr>
      <dsp:spPr>
        <a:xfrm>
          <a:off x="0" y="3586690"/>
          <a:ext cx="8136904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BCCF12-E616-455F-90EA-721927AEB0FB}">
      <dsp:nvSpPr>
        <dsp:cNvPr id="0" name=""/>
        <dsp:cNvSpPr/>
      </dsp:nvSpPr>
      <dsp:spPr>
        <a:xfrm>
          <a:off x="406845" y="3193967"/>
          <a:ext cx="5695832" cy="5993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5. Недостаточно оборудования для самостоятельного поиска информации</a:t>
          </a:r>
        </a:p>
      </dsp:txBody>
      <dsp:txXfrm>
        <a:off x="436103" y="3223225"/>
        <a:ext cx="5637316" cy="540847"/>
      </dsp:txXfrm>
    </dsp:sp>
    <dsp:sp modelId="{0D67BA0A-4071-4D00-B553-A05B64A27420}">
      <dsp:nvSpPr>
        <dsp:cNvPr id="0" name=""/>
        <dsp:cNvSpPr/>
      </dsp:nvSpPr>
      <dsp:spPr>
        <a:xfrm>
          <a:off x="0" y="4519825"/>
          <a:ext cx="8136904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07C9C0-546F-4AD4-95B3-760ED9B3DD1E}">
      <dsp:nvSpPr>
        <dsp:cNvPr id="0" name=""/>
        <dsp:cNvSpPr/>
      </dsp:nvSpPr>
      <dsp:spPr>
        <a:xfrm>
          <a:off x="406845" y="4015090"/>
          <a:ext cx="5695832" cy="7113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6. Ожидание читателями очереди обслуживания</a:t>
          </a:r>
        </a:p>
      </dsp:txBody>
      <dsp:txXfrm>
        <a:off x="441571" y="4049816"/>
        <a:ext cx="5626380" cy="6419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8D5CE-AF6C-43E4-8283-0B7B77DB1C75}">
      <dsp:nvSpPr>
        <dsp:cNvPr id="0" name=""/>
        <dsp:cNvSpPr/>
      </dsp:nvSpPr>
      <dsp:spPr>
        <a:xfrm>
          <a:off x="0" y="581208"/>
          <a:ext cx="7776864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B46223-50CB-49C3-A26C-C06111A223B8}">
      <dsp:nvSpPr>
        <dsp:cNvPr id="0" name=""/>
        <dsp:cNvSpPr/>
      </dsp:nvSpPr>
      <dsp:spPr>
        <a:xfrm>
          <a:off x="388463" y="44969"/>
          <a:ext cx="5438488" cy="6395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Читатель делает запрос через «</a:t>
          </a:r>
          <a:r>
            <a:rPr lang="ru-RU" sz="1200" kern="1200" dirty="0" err="1"/>
            <a:t>эш</a:t>
          </a:r>
          <a:r>
            <a:rPr lang="ru-RU" sz="1200" kern="1200" dirty="0"/>
            <a:t> 2.0» .  1 мин.- 2 мин.</a:t>
          </a:r>
        </a:p>
      </dsp:txBody>
      <dsp:txXfrm>
        <a:off x="419684" y="76190"/>
        <a:ext cx="5376046" cy="577117"/>
      </dsp:txXfrm>
    </dsp:sp>
    <dsp:sp modelId="{80E31536-B4C6-4809-B1FA-CD37FC6202CA}">
      <dsp:nvSpPr>
        <dsp:cNvPr id="0" name=""/>
        <dsp:cNvSpPr/>
      </dsp:nvSpPr>
      <dsp:spPr>
        <a:xfrm>
          <a:off x="0" y="1313163"/>
          <a:ext cx="7776864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B53A92-8642-453D-A7F5-4E0D70897F3E}">
      <dsp:nvSpPr>
        <dsp:cNvPr id="0" name=""/>
        <dsp:cNvSpPr/>
      </dsp:nvSpPr>
      <dsp:spPr>
        <a:xfrm>
          <a:off x="388463" y="795408"/>
          <a:ext cx="5438488" cy="621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Читатель делает  предварительный запрос </a:t>
          </a:r>
          <a:r>
            <a:rPr lang="ru-RU" sz="1200" kern="1200" dirty="0" smtClean="0"/>
            <a:t> через «Заявку на библиотечное обслуживание» 1 </a:t>
          </a:r>
          <a:r>
            <a:rPr lang="ru-RU" sz="1200" kern="1200" dirty="0"/>
            <a:t>мин. – 2 мин.</a:t>
          </a:r>
        </a:p>
      </dsp:txBody>
      <dsp:txXfrm>
        <a:off x="418781" y="825726"/>
        <a:ext cx="5377852" cy="560439"/>
      </dsp:txXfrm>
    </dsp:sp>
    <dsp:sp modelId="{191C154D-31AB-44EF-86C3-1EA534CA4FE1}">
      <dsp:nvSpPr>
        <dsp:cNvPr id="0" name=""/>
        <dsp:cNvSpPr/>
      </dsp:nvSpPr>
      <dsp:spPr>
        <a:xfrm>
          <a:off x="0" y="2066725"/>
          <a:ext cx="7776864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78B6F6-4DBB-4F5C-8828-828F73E9F518}">
      <dsp:nvSpPr>
        <dsp:cNvPr id="0" name=""/>
        <dsp:cNvSpPr/>
      </dsp:nvSpPr>
      <dsp:spPr>
        <a:xfrm>
          <a:off x="388463" y="1527363"/>
          <a:ext cx="5438488" cy="6426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Читатель самостоятельно ищет запрашиваемую литературу, информацию. 1-3 мин.</a:t>
          </a:r>
        </a:p>
      </dsp:txBody>
      <dsp:txXfrm>
        <a:off x="419836" y="1558736"/>
        <a:ext cx="5375742" cy="579935"/>
      </dsp:txXfrm>
    </dsp:sp>
    <dsp:sp modelId="{0561CC8C-618D-446A-B0BC-51A9B9CC802F}">
      <dsp:nvSpPr>
        <dsp:cNvPr id="0" name=""/>
        <dsp:cNvSpPr/>
      </dsp:nvSpPr>
      <dsp:spPr>
        <a:xfrm>
          <a:off x="0" y="3350311"/>
          <a:ext cx="7776864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1057A4-5176-40E9-9F35-A01B37FA2038}">
      <dsp:nvSpPr>
        <dsp:cNvPr id="0" name=""/>
        <dsp:cNvSpPr/>
      </dsp:nvSpPr>
      <dsp:spPr>
        <a:xfrm>
          <a:off x="388463" y="2280925"/>
          <a:ext cx="5438488" cy="11727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Библиотекарь заходит в приложение, заранее обрабатывает запросы через «</a:t>
          </a:r>
          <a:r>
            <a:rPr lang="ru-RU" sz="1200" kern="1200" dirty="0" err="1"/>
            <a:t>эш</a:t>
          </a:r>
          <a:r>
            <a:rPr lang="ru-RU" sz="1200" kern="1200" dirty="0"/>
            <a:t> 2.0» либо по «Листку запроса».Находит необходимую литературу, до прихода читателя оформляет формуляр. 1-3 мин. на одного читателя</a:t>
          </a:r>
        </a:p>
      </dsp:txBody>
      <dsp:txXfrm>
        <a:off x="445710" y="2338172"/>
        <a:ext cx="5323994" cy="1058212"/>
      </dsp:txXfrm>
    </dsp:sp>
    <dsp:sp modelId="{0CEBBAB1-3E53-46F1-953E-E1A55A0D42F7}">
      <dsp:nvSpPr>
        <dsp:cNvPr id="0" name=""/>
        <dsp:cNvSpPr/>
      </dsp:nvSpPr>
      <dsp:spPr>
        <a:xfrm>
          <a:off x="0" y="3986646"/>
          <a:ext cx="7776864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571" tIns="145796" rIns="603571" bIns="49784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700" kern="1200" dirty="0"/>
        </a:p>
      </dsp:txBody>
      <dsp:txXfrm>
        <a:off x="0" y="3986646"/>
        <a:ext cx="7776864" cy="176400"/>
      </dsp:txXfrm>
    </dsp:sp>
    <dsp:sp modelId="{C13CA8A5-8A41-451F-9474-574533AD656B}">
      <dsp:nvSpPr>
        <dsp:cNvPr id="0" name=""/>
        <dsp:cNvSpPr/>
      </dsp:nvSpPr>
      <dsp:spPr>
        <a:xfrm>
          <a:off x="388463" y="3564511"/>
          <a:ext cx="5438488" cy="5254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Читатель приходит в библиотеку в назначенное время, получает литературу, расписывается в формуляре. 30 сек. на одного читателя</a:t>
          </a:r>
        </a:p>
      </dsp:txBody>
      <dsp:txXfrm>
        <a:off x="414114" y="3590162"/>
        <a:ext cx="5387186" cy="4741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A1F32-C4ED-4DDE-8D08-C178A689C8CC}">
      <dsp:nvSpPr>
        <dsp:cNvPr id="0" name=""/>
        <dsp:cNvSpPr/>
      </dsp:nvSpPr>
      <dsp:spPr>
        <a:xfrm rot="5400000">
          <a:off x="4386278" y="-1201639"/>
          <a:ext cx="1474673" cy="388202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Анализ библиотечного фонда, его сортировка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Списание не востребованной литературы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Мало востребованную литературу переместить на дальние стеллажи</a:t>
          </a:r>
        </a:p>
      </dsp:txBody>
      <dsp:txXfrm rot="-5400000">
        <a:off x="3182601" y="74026"/>
        <a:ext cx="3810039" cy="1330697"/>
      </dsp:txXfrm>
    </dsp:sp>
    <dsp:sp modelId="{000623C5-FFCD-419C-ADAB-55C18DFC2B2E}">
      <dsp:nvSpPr>
        <dsp:cNvPr id="0" name=""/>
        <dsp:cNvSpPr/>
      </dsp:nvSpPr>
      <dsp:spPr>
        <a:xfrm>
          <a:off x="216020" y="360039"/>
          <a:ext cx="3182601" cy="9528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1. Использование рабочих площадей  для не востребованной и мало востребованной литературы</a:t>
          </a:r>
        </a:p>
      </dsp:txBody>
      <dsp:txXfrm>
        <a:off x="262534" y="406553"/>
        <a:ext cx="3089573" cy="859819"/>
      </dsp:txXfrm>
    </dsp:sp>
    <dsp:sp modelId="{9531E76B-9E70-434E-8000-AAD774884CB8}">
      <dsp:nvSpPr>
        <dsp:cNvPr id="0" name=""/>
        <dsp:cNvSpPr/>
      </dsp:nvSpPr>
      <dsp:spPr>
        <a:xfrm rot="5400000">
          <a:off x="5284720" y="-355309"/>
          <a:ext cx="978847" cy="50099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Расстановка востребованной литературы в шаговой доступности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 rot="-5400000">
        <a:off x="3269166" y="1708028"/>
        <a:ext cx="4962173" cy="883281"/>
      </dsp:txXfrm>
    </dsp:sp>
    <dsp:sp modelId="{DB8DE492-224F-4BB9-AA2F-17FC796A239D}">
      <dsp:nvSpPr>
        <dsp:cNvPr id="0" name=""/>
        <dsp:cNvSpPr/>
      </dsp:nvSpPr>
      <dsp:spPr>
        <a:xfrm>
          <a:off x="0" y="1537888"/>
          <a:ext cx="3269165" cy="12235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2. Не рациональная расстановка фонда</a:t>
          </a:r>
        </a:p>
      </dsp:txBody>
      <dsp:txXfrm>
        <a:off x="59729" y="1597617"/>
        <a:ext cx="3149707" cy="1104101"/>
      </dsp:txXfrm>
    </dsp:sp>
    <dsp:sp modelId="{213FDB59-4035-407C-B95B-2621AC5FD8B7}">
      <dsp:nvSpPr>
        <dsp:cNvPr id="0" name=""/>
        <dsp:cNvSpPr/>
      </dsp:nvSpPr>
      <dsp:spPr>
        <a:xfrm rot="5400000">
          <a:off x="5141601" y="784512"/>
          <a:ext cx="978847" cy="52997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Учащихся 9-11 классов обучить самостоятельному поиску литературы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 rot="-5400000">
        <a:off x="2981131" y="2992766"/>
        <a:ext cx="5252005" cy="883281"/>
      </dsp:txXfrm>
    </dsp:sp>
    <dsp:sp modelId="{276B0C07-4CBF-47BA-AB45-E9EE4D6D35BB}">
      <dsp:nvSpPr>
        <dsp:cNvPr id="0" name=""/>
        <dsp:cNvSpPr/>
      </dsp:nvSpPr>
      <dsp:spPr>
        <a:xfrm>
          <a:off x="0" y="2822626"/>
          <a:ext cx="2981131" cy="12235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3.Отсутствие условий для самостоятельного поиска литературы, информации</a:t>
          </a:r>
        </a:p>
      </dsp:txBody>
      <dsp:txXfrm>
        <a:off x="59729" y="2882355"/>
        <a:ext cx="2861673" cy="11041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DE34B4-C02A-446E-AF42-4681A26C285E}">
      <dsp:nvSpPr>
        <dsp:cNvPr id="0" name=""/>
        <dsp:cNvSpPr/>
      </dsp:nvSpPr>
      <dsp:spPr>
        <a:xfrm rot="5400000">
          <a:off x="5366759" y="-1586330"/>
          <a:ext cx="620699" cy="436942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Зонирование и перестановка фонда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Увеличение посадочных мест в зоне читального зала</a:t>
          </a:r>
        </a:p>
      </dsp:txBody>
      <dsp:txXfrm rot="-5400000">
        <a:off x="3492398" y="318331"/>
        <a:ext cx="4339121" cy="560099"/>
      </dsp:txXfrm>
    </dsp:sp>
    <dsp:sp modelId="{C19B8121-B219-4762-B47C-36F4AD2E75F5}">
      <dsp:nvSpPr>
        <dsp:cNvPr id="0" name=""/>
        <dsp:cNvSpPr/>
      </dsp:nvSpPr>
      <dsp:spPr>
        <a:xfrm>
          <a:off x="468050" y="216016"/>
          <a:ext cx="3188266" cy="1250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4. Малое количество мест для самостоятельной работы в ИБЦ</a:t>
          </a:r>
        </a:p>
      </dsp:txBody>
      <dsp:txXfrm>
        <a:off x="529071" y="277037"/>
        <a:ext cx="3066224" cy="1127975"/>
      </dsp:txXfrm>
    </dsp:sp>
    <dsp:sp modelId="{F3AE7343-1442-4E73-AE9F-B16D4D23F4E3}">
      <dsp:nvSpPr>
        <dsp:cNvPr id="0" name=""/>
        <dsp:cNvSpPr/>
      </dsp:nvSpPr>
      <dsp:spPr>
        <a:xfrm rot="5400000">
          <a:off x="5355588" y="-574065"/>
          <a:ext cx="971777" cy="55762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Оборудование ноутбуками рабочих мест для читателей с выходом в сеть Интернет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Подключение рабочих мест к удаленным электронным библиотекам (Национальная электронная библиотека, Президентская библиотека им. Б.Н.Ельцина)</a:t>
          </a:r>
        </a:p>
      </dsp:txBody>
      <dsp:txXfrm rot="-5400000">
        <a:off x="3053327" y="1775634"/>
        <a:ext cx="5528861" cy="876901"/>
      </dsp:txXfrm>
    </dsp:sp>
    <dsp:sp modelId="{327A91AC-2D26-40EA-9F4A-D530E9A4FCDD}">
      <dsp:nvSpPr>
        <dsp:cNvPr id="0" name=""/>
        <dsp:cNvSpPr/>
      </dsp:nvSpPr>
      <dsp:spPr>
        <a:xfrm>
          <a:off x="107988" y="1490361"/>
          <a:ext cx="2969985" cy="1627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5. Недостаточно оборудования для самостоятельного поиска информации</a:t>
          </a:r>
        </a:p>
      </dsp:txBody>
      <dsp:txXfrm>
        <a:off x="187450" y="1569823"/>
        <a:ext cx="2811061" cy="1468854"/>
      </dsp:txXfrm>
    </dsp:sp>
    <dsp:sp modelId="{AC9EA812-EABC-4F86-A266-F9ADA02F53B2}">
      <dsp:nvSpPr>
        <dsp:cNvPr id="0" name=""/>
        <dsp:cNvSpPr/>
      </dsp:nvSpPr>
      <dsp:spPr>
        <a:xfrm rot="5400000">
          <a:off x="5305585" y="1424159"/>
          <a:ext cx="765658" cy="522488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Прием предварительных заявок на книговыдачу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Оформление книговыдачи в электронном виде через АИС Электронная школа 2.0</a:t>
          </a:r>
        </a:p>
      </dsp:txBody>
      <dsp:txXfrm rot="-5400000">
        <a:off x="3075974" y="3691146"/>
        <a:ext cx="5187505" cy="690906"/>
      </dsp:txXfrm>
    </dsp:sp>
    <dsp:sp modelId="{5FCE5D60-9A12-425B-8EAD-B7737468B3F4}">
      <dsp:nvSpPr>
        <dsp:cNvPr id="0" name=""/>
        <dsp:cNvSpPr/>
      </dsp:nvSpPr>
      <dsp:spPr>
        <a:xfrm>
          <a:off x="144011" y="3178151"/>
          <a:ext cx="2992632" cy="17183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6. Ожидание читателями очереди обслуживания</a:t>
          </a:r>
        </a:p>
      </dsp:txBody>
      <dsp:txXfrm>
        <a:off x="227896" y="3262036"/>
        <a:ext cx="2824862" cy="15506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E160E-6089-46FA-877B-BFC52EB8CC84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CB98-E991-494A-9734-01414B6EEF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638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37626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«</a:t>
            </a:r>
            <a:r>
              <a:rPr lang="ru-RU" b="1" dirty="0">
                <a:solidFill>
                  <a:schemeClr val="tx1"/>
                </a:solidFill>
              </a:rPr>
              <a:t>Оптимизация библиотечно-информационного центра в рамках внедрения бережливых технологий»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2022-2023 </a:t>
            </a:r>
            <a:r>
              <a:rPr lang="ru-RU" sz="2200" b="1" dirty="0">
                <a:solidFill>
                  <a:schemeClr val="tx1"/>
                </a:solidFill>
              </a:rPr>
              <a:t>г.г.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152127"/>
          </a:xfr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/>
            <a:r>
              <a:rPr lang="ru-RU" sz="1600" b="0" dirty="0">
                <a:ln w="0"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Кузбасса</a:t>
            </a:r>
            <a:br>
              <a:rPr lang="ru-RU" sz="1600" b="0" dirty="0">
                <a:ln w="0"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dirty="0">
                <a:ln w="0"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образования и науки администрации г. Новокузнецка</a:t>
            </a:r>
            <a:br>
              <a:rPr lang="ru-RU" sz="1600" b="0" dirty="0">
                <a:ln w="0"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dirty="0">
                <a:ln w="0"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</a:t>
            </a:r>
            <a:br>
              <a:rPr lang="ru-RU" sz="1600" b="0" dirty="0">
                <a:ln w="0"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dirty="0">
                <a:ln w="0"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«Средняя общеобразовательная школа </a:t>
            </a:r>
            <a:r>
              <a:rPr lang="ru-RU" sz="1600" b="0" dirty="0" smtClean="0">
                <a:ln w="0"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№13»</a:t>
            </a:r>
            <a:endParaRPr lang="ru-RU" sz="1600" b="0" dirty="0">
              <a:ln w="0"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Паспорт проекта</a:t>
            </a:r>
          </a:p>
        </p:txBody>
      </p:sp>
      <p:pic>
        <p:nvPicPr>
          <p:cNvPr id="6" name="Рисунок 5"/>
          <p:cNvPicPr/>
          <p:nvPr/>
        </p:nvPicPr>
        <p:blipFill rotWithShape="1">
          <a:blip r:embed="rId2"/>
          <a:srcRect l="5808" t="16790" r="33519" b="5754"/>
          <a:stretch/>
        </p:blipFill>
        <p:spPr bwMode="auto">
          <a:xfrm>
            <a:off x="467544" y="1700808"/>
            <a:ext cx="8424935" cy="48245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/>
              <a:t>Обоснование выбора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935480"/>
            <a:ext cx="8435280" cy="4389120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/>
              <a:t>Большие временные затраты по оказанию библиотечно-информационной услуги.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/>
              <a:t>Отсутствие возможности получения библиотечно-информационной услуги альтернативным способом.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51520" y="2348880"/>
          <a:ext cx="856895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3" name="Прямоугольник 32"/>
          <p:cNvSpPr/>
          <p:nvPr/>
        </p:nvSpPr>
        <p:spPr>
          <a:xfrm>
            <a:off x="1187624" y="500939"/>
            <a:ext cx="65527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Карта текущего состояния процесса «как есть» от входа до выхода с выявлением проблем, влияющих на качество оказания библиотечно-информационной услуги</a:t>
            </a:r>
          </a:p>
        </p:txBody>
      </p:sp>
      <p:grpSp>
        <p:nvGrpSpPr>
          <p:cNvPr id="34" name="Группа 33"/>
          <p:cNvGrpSpPr/>
          <p:nvPr/>
        </p:nvGrpSpPr>
        <p:grpSpPr>
          <a:xfrm>
            <a:off x="2627784" y="1556792"/>
            <a:ext cx="3528392" cy="659565"/>
            <a:chOff x="1735801" y="1524"/>
            <a:chExt cx="1319130" cy="659565"/>
          </a:xfrm>
        </p:grpSpPr>
        <p:sp>
          <p:nvSpPr>
            <p:cNvPr id="35" name="Скругленный прямоугольник 34"/>
            <p:cNvSpPr/>
            <p:nvPr/>
          </p:nvSpPr>
          <p:spPr>
            <a:xfrm>
              <a:off x="1735801" y="1524"/>
              <a:ext cx="1319130" cy="65956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Скругленный прямоугольник 4"/>
            <p:cNvSpPr/>
            <p:nvPr/>
          </p:nvSpPr>
          <p:spPr>
            <a:xfrm>
              <a:off x="1755119" y="20842"/>
              <a:ext cx="1280494" cy="6209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40640" rIns="60960" bIns="4064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200" kern="1200" dirty="0"/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2627784" y="1556792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dirty="0">
                <a:solidFill>
                  <a:schemeClr val="bg1"/>
                </a:solidFill>
              </a:rPr>
              <a:t>Читатель идет в  </a:t>
            </a:r>
          </a:p>
          <a:p>
            <a:pPr lvl="0" algn="ctr"/>
            <a:r>
              <a:rPr lang="ru-RU" sz="1200" dirty="0">
                <a:solidFill>
                  <a:schemeClr val="bg1"/>
                </a:solidFill>
              </a:rPr>
              <a:t>библиотечно-информационный центр</a:t>
            </a:r>
          </a:p>
          <a:p>
            <a:pPr lvl="0" algn="ctr"/>
            <a:r>
              <a:rPr lang="ru-RU" sz="1200" dirty="0">
                <a:solidFill>
                  <a:schemeClr val="bg1"/>
                </a:solidFill>
              </a:rPr>
              <a:t>1-3мин.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704088"/>
            <a:ext cx="8305800" cy="85270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Анализ проблем и потерь</a:t>
            </a:r>
            <a:endParaRPr kumimoji="0" lang="ru-RU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683568" y="1700808"/>
          <a:ext cx="813690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704088"/>
            <a:ext cx="8305800" cy="708688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Карта целевого состояния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755576" y="1556792"/>
          <a:ext cx="7776864" cy="420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План мероприятий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914806971"/>
              </p:ext>
            </p:extLst>
          </p:nvPr>
        </p:nvGraphicFramePr>
        <p:xfrm>
          <a:off x="467544" y="1556792"/>
          <a:ext cx="8280920" cy="4048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724872131"/>
              </p:ext>
            </p:extLst>
          </p:nvPr>
        </p:nvGraphicFramePr>
        <p:xfrm>
          <a:off x="215516" y="1124744"/>
          <a:ext cx="871296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/>
              <a:t>Основные цели проекта достигнуты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400" dirty="0" smtClean="0"/>
              <a:t>1. Сокращение времени получения библиотечно-информационной услуги. Целевой показатель 1-2 мин. достигнут.</a:t>
            </a:r>
          </a:p>
          <a:p>
            <a:r>
              <a:rPr lang="ru-RU" sz="2400" dirty="0" smtClean="0"/>
              <a:t>2. Сформирована библиотечно-информационная услуга в цифровом формате. Увеличено число рабочих мест оборудованных ноутбуками с выходом в сеть Интернет с </a:t>
            </a:r>
            <a:r>
              <a:rPr lang="ru-RU" sz="3200" dirty="0" smtClean="0"/>
              <a:t>2</a:t>
            </a:r>
            <a:r>
              <a:rPr lang="ru-RU" sz="2400" dirty="0" smtClean="0"/>
              <a:t> до 6. Рабочие места подключены к удаленным электронным библиотекам. Проводится оформление книговыдачи в электронном виде через АИС Электронная школа 2.0.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967</TotalTime>
  <Words>532</Words>
  <Application>Microsoft Office PowerPoint</Application>
  <PresentationFormat>Экран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Министерство образования и науки Кузбасса Комитет образования и науки администрации г. Новокузнецка Муниципальное бюджетное общеобразовательное учреждение  «Средняя общеобразовательная школа №13»</vt:lpstr>
      <vt:lpstr>Паспорт проекта</vt:lpstr>
      <vt:lpstr>Обоснование выбора</vt:lpstr>
      <vt:lpstr>Презентация PowerPoint</vt:lpstr>
      <vt:lpstr>Презентация PowerPoint</vt:lpstr>
      <vt:lpstr>Презентация PowerPoint</vt:lpstr>
      <vt:lpstr>План мероприятий</vt:lpstr>
      <vt:lpstr>Презентация PowerPoint</vt:lpstr>
      <vt:lpstr>Основные цели проекта достигнуты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Кузбасса Комитет образования и науки г. Новокузнецка Муниципальное бюджетное общеобразовательное учреждение «Средняя общеобразовательная школа №65»</dc:title>
  <dc:creator>Администратор</dc:creator>
  <cp:lastModifiedBy>Вера Анатольевна</cp:lastModifiedBy>
  <cp:revision>106</cp:revision>
  <dcterms:created xsi:type="dcterms:W3CDTF">2021-12-27T05:09:15Z</dcterms:created>
  <dcterms:modified xsi:type="dcterms:W3CDTF">2023-02-01T07:28:46Z</dcterms:modified>
</cp:coreProperties>
</file>